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audio3.wav" ContentType="audio/wav"/>
  <Override PartName="/ppt/media/audio4.wav" ContentType="audio/wav"/>
  <Override PartName="/ppt/media/audio5.wav" ContentType="audio/wav"/>
  <Override PartName="/ppt/comments/comment1.xml" ContentType="application/vnd.openxmlformats-officedocument.presentationml.comment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1"/>
    <p:sldMasterId id="2147483717" r:id="rId2"/>
    <p:sldMasterId id="2147483726" r:id="rId3"/>
    <p:sldMasterId id="2147483738" r:id="rId4"/>
  </p:sldMasterIdLst>
  <p:notesMasterIdLst>
    <p:notesMasterId r:id="rId30"/>
  </p:notesMasterIdLst>
  <p:sldIdLst>
    <p:sldId id="342" r:id="rId5"/>
    <p:sldId id="256" r:id="rId6"/>
    <p:sldId id="286" r:id="rId7"/>
    <p:sldId id="288" r:id="rId8"/>
    <p:sldId id="424" r:id="rId9"/>
    <p:sldId id="284" r:id="rId10"/>
    <p:sldId id="308" r:id="rId11"/>
    <p:sldId id="343" r:id="rId12"/>
    <p:sldId id="426" r:id="rId13"/>
    <p:sldId id="425" r:id="rId14"/>
    <p:sldId id="427" r:id="rId15"/>
    <p:sldId id="429" r:id="rId16"/>
    <p:sldId id="430" r:id="rId17"/>
    <p:sldId id="431" r:id="rId18"/>
    <p:sldId id="344" r:id="rId19"/>
    <p:sldId id="432" r:id="rId20"/>
    <p:sldId id="433" r:id="rId21"/>
    <p:sldId id="258" r:id="rId22"/>
    <p:sldId id="259" r:id="rId23"/>
    <p:sldId id="260" r:id="rId24"/>
    <p:sldId id="261" r:id="rId25"/>
    <p:sldId id="262" r:id="rId26"/>
    <p:sldId id="263" r:id="rId27"/>
    <p:sldId id="269" r:id="rId28"/>
    <p:sldId id="271" r:id="rId29"/>
  </p:sldIdLst>
  <p:sldSz cx="12161838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an Thi Linh (FE FSC DN)" initials="PTL(FD" lastIdx="1" clrIdx="0">
    <p:extLst>
      <p:ext uri="{19B8F6BF-5375-455C-9EA6-DF929625EA0E}">
        <p15:presenceInfo xmlns:p15="http://schemas.microsoft.com/office/powerpoint/2012/main" userId="Phan Thi Linh (FE FSC DN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AC2"/>
    <a:srgbClr val="C3E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831022-6AAF-4C02-9ED9-483D0646D08C}">
  <a:tblStyle styleId="{9E831022-6AAF-4C02-9ED9-483D0646D0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06" autoAdjust="0"/>
    <p:restoredTop sz="87845" autoAdjust="0"/>
  </p:normalViewPr>
  <p:slideViewPr>
    <p:cSldViewPr snapToGrid="0">
      <p:cViewPr>
        <p:scale>
          <a:sx n="50" d="100"/>
          <a:sy n="50" d="100"/>
        </p:scale>
        <p:origin x="1272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2-30T12:52:07.728" idx="1">
    <p:pos x="-854" y="-254"/>
    <p:text/>
    <p:extLst mod="1"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297550-8885-453D-9AD3-343D5CEF35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9535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6712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7264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8544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5846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86140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314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幻灯片图像占位符 307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0723" name="文本占位符 307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12463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99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C9ECDE-F88C-48CF-9D13-2DBE889E725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821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0" name="Google Shape;16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49440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286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8675" name="文本占位符 286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幻灯片图像占位符 307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0723" name="文本占位符 307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961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316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8316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5BA97-A6FE-451B-B120-FC013039BBE4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1B0A-8F84-4578-A031-09DE8C152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449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5BA97-A6FE-451B-B120-FC013039BBE4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1B0A-8F84-4578-A031-09DE8C152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639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5BA97-A6FE-451B-B120-FC013039BBE4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1B0A-8F84-4578-A031-09DE8C152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162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878455"/>
      </p:ext>
    </p:extLst>
  </p:cSld>
  <p:clrMapOvr>
    <a:masterClrMapping/>
  </p:clrMapOvr>
  <p:transition spd="med" advClick="0" advTm="300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6143" y="1825686"/>
            <a:ext cx="516887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7048" y="1825687"/>
            <a:ext cx="516887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7048" y="4076838"/>
            <a:ext cx="516887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40243496"/>
      </p:ext>
    </p:extLst>
  </p:cSld>
  <p:clrMapOvr>
    <a:masterClrMapping/>
  </p:clrMapOvr>
  <p:transition advClick="0" advTm="300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19799" y="1470417"/>
            <a:ext cx="732224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88197" y="4893379"/>
            <a:ext cx="5385444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59906" y="5133934"/>
            <a:ext cx="2491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03741" y="5883038"/>
            <a:ext cx="3686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4278688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08603" y="1761600"/>
            <a:ext cx="9744633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36498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86170" y="3995829"/>
            <a:ext cx="3851648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27987" y="3259433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25741" y="3991664"/>
            <a:ext cx="3855239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69353" y="3255267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37314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05395" y="3731233"/>
            <a:ext cx="6351049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295627" y="2184667"/>
            <a:ext cx="5570585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09339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48614" y="966000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77982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88261" y="3479400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1431" y="2528300"/>
            <a:ext cx="837922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34408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4468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37986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290834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0053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6994350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47260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57538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52278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921678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3241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4350" y="289309"/>
            <a:ext cx="11190814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6473" y="4259000"/>
            <a:ext cx="2846939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0970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56218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00316" y="3528800"/>
            <a:ext cx="1958742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65263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09761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9365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5BA97-A6FE-451B-B120-FC013039BBE4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1B0A-8F84-4578-A031-09DE8C152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693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4680" y="3182437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6936" y="289314"/>
            <a:ext cx="6280285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20691" y="5624970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32948" y="2731847"/>
            <a:ext cx="6280285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584940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17687" y="5520398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155465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525871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180145"/>
      </p:ext>
    </p:extLst>
  </p:cSld>
  <p:clrMapOvr>
    <a:masterClrMapping/>
  </p:clrMapOvr>
  <p:transition spd="slow" advClick="0" advTm="1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092944"/>
      </p:ext>
    </p:extLst>
  </p:cSld>
  <p:clrMapOvr>
    <a:masterClrMapping/>
  </p:clrMapOvr>
  <p:transition spd="slow" advClick="0" advTm="1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204862"/>
      </p:ext>
    </p:extLst>
  </p:cSld>
  <p:clrMapOvr>
    <a:masterClrMapping/>
  </p:clrMapOvr>
  <p:transition spd="slow" advClick="0" advTm="1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4357341"/>
      </p:ext>
    </p:extLst>
  </p:cSld>
  <p:clrMapOvr>
    <a:masterClrMapping/>
  </p:clrMapOvr>
  <p:transition spd="slow" advClick="0" advTm="1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102275"/>
      </p:ext>
    </p:extLst>
  </p:cSld>
  <p:clrMapOvr>
    <a:masterClrMapping/>
  </p:clrMapOvr>
  <p:transition spd="slow" advClick="0" advTm="1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1786487"/>
      </p:ext>
    </p:extLst>
  </p:cSld>
  <p:clrMapOvr>
    <a:masterClrMapping/>
  </p:clrMapOvr>
  <p:transition spd="slow" advClick="0" advTm="1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8296009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5BA97-A6FE-451B-B120-FC013039BBE4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1B0A-8F84-4578-A031-09DE8C152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0678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3273168"/>
      </p:ext>
    </p:extLst>
  </p:cSld>
  <p:clrMapOvr>
    <a:masterClrMapping/>
  </p:clrMapOvr>
  <p:transition spd="slow" advClick="0" advTm="1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2526804"/>
      </p:ext>
    </p:extLst>
  </p:cSld>
  <p:clrMapOvr>
    <a:masterClrMapping/>
  </p:clrMapOvr>
  <p:transition spd="slow" advClick="0" advTm="1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0929386"/>
      </p:ext>
    </p:extLst>
  </p:cSld>
  <p:clrMapOvr>
    <a:masterClrMapping/>
  </p:clrMapOvr>
  <p:transition spd="slow" advClick="0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37531" y="2578533"/>
            <a:ext cx="6564520" cy="21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3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37531" y="4774100"/>
            <a:ext cx="656452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1371765" y="1437000"/>
            <a:ext cx="6301572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622877" y="490827"/>
            <a:ext cx="10842281" cy="1810607"/>
            <a:chOff x="468316" y="368120"/>
            <a:chExt cx="8151878" cy="1357955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" name="Google Shape;37;p2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88186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4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"/>
          <p:cNvSpPr txBox="1">
            <a:spLocks noGrp="1"/>
          </p:cNvSpPr>
          <p:nvPr>
            <p:ph type="body" idx="1"/>
          </p:nvPr>
        </p:nvSpPr>
        <p:spPr>
          <a:xfrm>
            <a:off x="957625" y="1590467"/>
            <a:ext cx="10255765" cy="4548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0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700">
                <a:solidFill>
                  <a:srgbClr val="434343"/>
                </a:solidFill>
              </a:defRPr>
            </a:lvl1pPr>
            <a:lvl2pPr marL="1217249" lvl="1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5874" lvl="2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4499" lvl="3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3123" lvl="4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1748" lvl="5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0372" lvl="6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68997" lvl="7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77622" lvl="8" indent="-405750" rtl="0">
              <a:lnSpc>
                <a:spcPct val="115000"/>
              </a:lnSpc>
              <a:spcBef>
                <a:spcPts val="2130"/>
              </a:spcBef>
              <a:spcAft>
                <a:spcPts val="213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81" name="Google Shape;81;p4"/>
          <p:cNvGrpSpPr/>
          <p:nvPr/>
        </p:nvGrpSpPr>
        <p:grpSpPr>
          <a:xfrm flipH="1">
            <a:off x="10362954" y="697175"/>
            <a:ext cx="910116" cy="754871"/>
            <a:chOff x="7558775" y="805000"/>
            <a:chExt cx="862247" cy="713399"/>
          </a:xfrm>
        </p:grpSpPr>
        <p:sp>
          <p:nvSpPr>
            <p:cNvPr id="82" name="Google Shape;82;p4"/>
            <p:cNvSpPr/>
            <p:nvPr/>
          </p:nvSpPr>
          <p:spPr>
            <a:xfrm>
              <a:off x="7558775" y="805000"/>
              <a:ext cx="861539" cy="713399"/>
            </a:xfrm>
            <a:custGeom>
              <a:avLst/>
              <a:gdLst/>
              <a:ahLst/>
              <a:cxnLst/>
              <a:rect l="l" t="t" r="r" b="b"/>
              <a:pathLst>
                <a:path w="23920" h="19807" extrusionOk="0">
                  <a:moveTo>
                    <a:pt x="6252" y="0"/>
                  </a:moveTo>
                  <a:cubicBezTo>
                    <a:pt x="6112" y="0"/>
                    <a:pt x="5973" y="14"/>
                    <a:pt x="5833" y="44"/>
                  </a:cubicBezTo>
                  <a:cubicBezTo>
                    <a:pt x="4000" y="438"/>
                    <a:pt x="6601" y="3669"/>
                    <a:pt x="6601" y="3669"/>
                  </a:cubicBezTo>
                  <a:cubicBezTo>
                    <a:pt x="6601" y="3669"/>
                    <a:pt x="4590" y="1565"/>
                    <a:pt x="3213" y="1565"/>
                  </a:cubicBezTo>
                  <a:cubicBezTo>
                    <a:pt x="2910" y="1565"/>
                    <a:pt x="2638" y="1667"/>
                    <a:pt x="2424" y="1916"/>
                  </a:cubicBezTo>
                  <a:cubicBezTo>
                    <a:pt x="1163" y="3354"/>
                    <a:pt x="4592" y="5837"/>
                    <a:pt x="4592" y="5837"/>
                  </a:cubicBezTo>
                  <a:cubicBezTo>
                    <a:pt x="4592" y="5837"/>
                    <a:pt x="2636" y="4760"/>
                    <a:pt x="1416" y="4760"/>
                  </a:cubicBezTo>
                  <a:cubicBezTo>
                    <a:pt x="953" y="4760"/>
                    <a:pt x="596" y="4916"/>
                    <a:pt x="493" y="5344"/>
                  </a:cubicBezTo>
                  <a:cubicBezTo>
                    <a:pt x="1" y="7393"/>
                    <a:pt x="4119" y="10624"/>
                    <a:pt x="7961" y="11629"/>
                  </a:cubicBezTo>
                  <a:cubicBezTo>
                    <a:pt x="7961" y="11629"/>
                    <a:pt x="5401" y="13430"/>
                    <a:pt x="2896" y="13430"/>
                  </a:cubicBezTo>
                  <a:cubicBezTo>
                    <a:pt x="2436" y="13430"/>
                    <a:pt x="1978" y="13369"/>
                    <a:pt x="1538" y="13225"/>
                  </a:cubicBezTo>
                  <a:lnTo>
                    <a:pt x="1538" y="13225"/>
                  </a:lnTo>
                  <a:cubicBezTo>
                    <a:pt x="1538" y="13226"/>
                    <a:pt x="2025" y="19807"/>
                    <a:pt x="11322" y="19807"/>
                  </a:cubicBezTo>
                  <a:cubicBezTo>
                    <a:pt x="11377" y="19807"/>
                    <a:pt x="11432" y="19806"/>
                    <a:pt x="11488" y="19806"/>
                  </a:cubicBezTo>
                  <a:cubicBezTo>
                    <a:pt x="22029" y="19727"/>
                    <a:pt x="23920" y="1758"/>
                    <a:pt x="18482" y="1108"/>
                  </a:cubicBezTo>
                  <a:cubicBezTo>
                    <a:pt x="18193" y="1074"/>
                    <a:pt x="17922" y="1058"/>
                    <a:pt x="17669" y="1058"/>
                  </a:cubicBezTo>
                  <a:cubicBezTo>
                    <a:pt x="13957" y="1058"/>
                    <a:pt x="13821" y="4556"/>
                    <a:pt x="12512" y="7433"/>
                  </a:cubicBezTo>
                  <a:cubicBezTo>
                    <a:pt x="12512" y="7433"/>
                    <a:pt x="9438" y="0"/>
                    <a:pt x="62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8020052" y="1100380"/>
              <a:ext cx="273625" cy="163952"/>
            </a:xfrm>
            <a:custGeom>
              <a:avLst/>
              <a:gdLst/>
              <a:ahLst/>
              <a:cxnLst/>
              <a:rect l="l" t="t" r="r" b="b"/>
              <a:pathLst>
                <a:path w="7597" h="4552" extrusionOk="0">
                  <a:moveTo>
                    <a:pt x="2207" y="729"/>
                  </a:moveTo>
                  <a:lnTo>
                    <a:pt x="2207" y="729"/>
                  </a:lnTo>
                  <a:cubicBezTo>
                    <a:pt x="2207" y="729"/>
                    <a:pt x="2172" y="778"/>
                    <a:pt x="2124" y="861"/>
                  </a:cubicBezTo>
                  <a:lnTo>
                    <a:pt x="2124" y="861"/>
                  </a:lnTo>
                  <a:cubicBezTo>
                    <a:pt x="2176" y="781"/>
                    <a:pt x="2207" y="729"/>
                    <a:pt x="2207" y="729"/>
                  </a:cubicBezTo>
                  <a:close/>
                  <a:moveTo>
                    <a:pt x="907" y="0"/>
                  </a:moveTo>
                  <a:lnTo>
                    <a:pt x="907" y="0"/>
                  </a:lnTo>
                  <a:cubicBezTo>
                    <a:pt x="907" y="0"/>
                    <a:pt x="1" y="237"/>
                    <a:pt x="237" y="1497"/>
                  </a:cubicBezTo>
                  <a:cubicBezTo>
                    <a:pt x="344" y="2066"/>
                    <a:pt x="618" y="2222"/>
                    <a:pt x="888" y="2222"/>
                  </a:cubicBezTo>
                  <a:cubicBezTo>
                    <a:pt x="1216" y="2222"/>
                    <a:pt x="1537" y="1990"/>
                    <a:pt x="1537" y="1990"/>
                  </a:cubicBezTo>
                  <a:lnTo>
                    <a:pt x="1537" y="1990"/>
                  </a:lnTo>
                  <a:cubicBezTo>
                    <a:pt x="1537" y="1990"/>
                    <a:pt x="947" y="2601"/>
                    <a:pt x="1971" y="3054"/>
                  </a:cubicBezTo>
                  <a:cubicBezTo>
                    <a:pt x="2156" y="3132"/>
                    <a:pt x="2332" y="3164"/>
                    <a:pt x="2497" y="3164"/>
                  </a:cubicBezTo>
                  <a:cubicBezTo>
                    <a:pt x="3247" y="3164"/>
                    <a:pt x="3764" y="2503"/>
                    <a:pt x="3764" y="2502"/>
                  </a:cubicBezTo>
                  <a:lnTo>
                    <a:pt x="3764" y="2502"/>
                  </a:lnTo>
                  <a:cubicBezTo>
                    <a:pt x="3764" y="2503"/>
                    <a:pt x="2937" y="3960"/>
                    <a:pt x="4118" y="4256"/>
                  </a:cubicBezTo>
                  <a:cubicBezTo>
                    <a:pt x="4263" y="4292"/>
                    <a:pt x="4396" y="4308"/>
                    <a:pt x="4519" y="4308"/>
                  </a:cubicBezTo>
                  <a:cubicBezTo>
                    <a:pt x="5147" y="4308"/>
                    <a:pt x="5506" y="3895"/>
                    <a:pt x="5661" y="3655"/>
                  </a:cubicBezTo>
                  <a:lnTo>
                    <a:pt x="5661" y="3655"/>
                  </a:lnTo>
                  <a:cubicBezTo>
                    <a:pt x="5587" y="3860"/>
                    <a:pt x="5595" y="4216"/>
                    <a:pt x="6306" y="4492"/>
                  </a:cubicBezTo>
                  <a:cubicBezTo>
                    <a:pt x="6411" y="4533"/>
                    <a:pt x="6508" y="4552"/>
                    <a:pt x="6598" y="4552"/>
                  </a:cubicBezTo>
                  <a:cubicBezTo>
                    <a:pt x="7416" y="4552"/>
                    <a:pt x="7597" y="2992"/>
                    <a:pt x="7153" y="2423"/>
                  </a:cubicBezTo>
                  <a:lnTo>
                    <a:pt x="7153" y="2423"/>
                  </a:lnTo>
                  <a:cubicBezTo>
                    <a:pt x="7153" y="2424"/>
                    <a:pt x="7251" y="3684"/>
                    <a:pt x="6463" y="3960"/>
                  </a:cubicBezTo>
                  <a:cubicBezTo>
                    <a:pt x="6410" y="3980"/>
                    <a:pt x="6361" y="3990"/>
                    <a:pt x="6317" y="3990"/>
                  </a:cubicBezTo>
                  <a:cubicBezTo>
                    <a:pt x="5709" y="3990"/>
                    <a:pt x="5931" y="2227"/>
                    <a:pt x="5931" y="2226"/>
                  </a:cubicBezTo>
                  <a:lnTo>
                    <a:pt x="5931" y="2226"/>
                  </a:lnTo>
                  <a:cubicBezTo>
                    <a:pt x="5931" y="2227"/>
                    <a:pt x="5633" y="3602"/>
                    <a:pt x="4839" y="3602"/>
                  </a:cubicBezTo>
                  <a:cubicBezTo>
                    <a:pt x="4767" y="3602"/>
                    <a:pt x="4691" y="3591"/>
                    <a:pt x="4611" y="3566"/>
                  </a:cubicBezTo>
                  <a:cubicBezTo>
                    <a:pt x="3626" y="3290"/>
                    <a:pt x="4118" y="1400"/>
                    <a:pt x="4118" y="1399"/>
                  </a:cubicBezTo>
                  <a:lnTo>
                    <a:pt x="4118" y="1399"/>
                  </a:lnTo>
                  <a:cubicBezTo>
                    <a:pt x="4118" y="1399"/>
                    <a:pt x="3548" y="2627"/>
                    <a:pt x="2735" y="2627"/>
                  </a:cubicBezTo>
                  <a:cubicBezTo>
                    <a:pt x="2604" y="2627"/>
                    <a:pt x="2467" y="2596"/>
                    <a:pt x="2326" y="2522"/>
                  </a:cubicBezTo>
                  <a:cubicBezTo>
                    <a:pt x="1503" y="2095"/>
                    <a:pt x="1925" y="1198"/>
                    <a:pt x="2124" y="861"/>
                  </a:cubicBezTo>
                  <a:lnTo>
                    <a:pt x="2124" y="861"/>
                  </a:lnTo>
                  <a:cubicBezTo>
                    <a:pt x="1948" y="1124"/>
                    <a:pt x="1530" y="1693"/>
                    <a:pt x="1187" y="1693"/>
                  </a:cubicBezTo>
                  <a:cubicBezTo>
                    <a:pt x="1084" y="1693"/>
                    <a:pt x="988" y="1642"/>
                    <a:pt x="907" y="1517"/>
                  </a:cubicBezTo>
                  <a:cubicBezTo>
                    <a:pt x="493" y="867"/>
                    <a:pt x="907" y="0"/>
                    <a:pt x="9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7939373" y="1202958"/>
              <a:ext cx="234762" cy="243514"/>
            </a:xfrm>
            <a:custGeom>
              <a:avLst/>
              <a:gdLst/>
              <a:ahLst/>
              <a:cxnLst/>
              <a:rect l="l" t="t" r="r" b="b"/>
              <a:pathLst>
                <a:path w="6518" h="6761" extrusionOk="0">
                  <a:moveTo>
                    <a:pt x="2418" y="1250"/>
                  </a:moveTo>
                  <a:cubicBezTo>
                    <a:pt x="2418" y="1250"/>
                    <a:pt x="2380" y="1273"/>
                    <a:pt x="2319" y="1314"/>
                  </a:cubicBezTo>
                  <a:lnTo>
                    <a:pt x="2319" y="1314"/>
                  </a:lnTo>
                  <a:cubicBezTo>
                    <a:pt x="2381" y="1275"/>
                    <a:pt x="2418" y="1250"/>
                    <a:pt x="2418" y="1250"/>
                  </a:cubicBezTo>
                  <a:close/>
                  <a:moveTo>
                    <a:pt x="1392" y="1"/>
                  </a:moveTo>
                  <a:cubicBezTo>
                    <a:pt x="1123" y="1"/>
                    <a:pt x="478" y="109"/>
                    <a:pt x="231" y="1112"/>
                  </a:cubicBezTo>
                  <a:cubicBezTo>
                    <a:pt x="1" y="2048"/>
                    <a:pt x="653" y="2174"/>
                    <a:pt x="1022" y="2174"/>
                  </a:cubicBezTo>
                  <a:cubicBezTo>
                    <a:pt x="1158" y="2174"/>
                    <a:pt x="1255" y="2157"/>
                    <a:pt x="1255" y="2157"/>
                  </a:cubicBezTo>
                  <a:lnTo>
                    <a:pt x="1255" y="2157"/>
                  </a:lnTo>
                  <a:cubicBezTo>
                    <a:pt x="1255" y="2157"/>
                    <a:pt x="428" y="2452"/>
                    <a:pt x="1196" y="3319"/>
                  </a:cubicBezTo>
                  <a:cubicBezTo>
                    <a:pt x="1525" y="3673"/>
                    <a:pt x="1920" y="3776"/>
                    <a:pt x="2267" y="3776"/>
                  </a:cubicBezTo>
                  <a:cubicBezTo>
                    <a:pt x="2752" y="3776"/>
                    <a:pt x="3147" y="3575"/>
                    <a:pt x="3147" y="3575"/>
                  </a:cubicBezTo>
                  <a:lnTo>
                    <a:pt x="3147" y="3575"/>
                  </a:lnTo>
                  <a:cubicBezTo>
                    <a:pt x="3147" y="3575"/>
                    <a:pt x="1728" y="4600"/>
                    <a:pt x="2713" y="5368"/>
                  </a:cubicBezTo>
                  <a:cubicBezTo>
                    <a:pt x="3043" y="5620"/>
                    <a:pt x="3357" y="5705"/>
                    <a:pt x="3631" y="5705"/>
                  </a:cubicBezTo>
                  <a:cubicBezTo>
                    <a:pt x="3984" y="5705"/>
                    <a:pt x="4269" y="5565"/>
                    <a:pt x="4433" y="5460"/>
                  </a:cubicBezTo>
                  <a:lnTo>
                    <a:pt x="4433" y="5460"/>
                  </a:lnTo>
                  <a:cubicBezTo>
                    <a:pt x="4276" y="5619"/>
                    <a:pt x="4125" y="5958"/>
                    <a:pt x="4684" y="6531"/>
                  </a:cubicBezTo>
                  <a:cubicBezTo>
                    <a:pt x="4845" y="6692"/>
                    <a:pt x="5014" y="6760"/>
                    <a:pt x="5181" y="6760"/>
                  </a:cubicBezTo>
                  <a:cubicBezTo>
                    <a:pt x="5871" y="6760"/>
                    <a:pt x="6517" y="5589"/>
                    <a:pt x="6358" y="4954"/>
                  </a:cubicBezTo>
                  <a:lnTo>
                    <a:pt x="6358" y="4954"/>
                  </a:lnTo>
                  <a:cubicBezTo>
                    <a:pt x="6358" y="4955"/>
                    <a:pt x="5933" y="6101"/>
                    <a:pt x="5136" y="6101"/>
                  </a:cubicBezTo>
                  <a:cubicBezTo>
                    <a:pt x="5111" y="6101"/>
                    <a:pt x="5085" y="6100"/>
                    <a:pt x="5058" y="6097"/>
                  </a:cubicBezTo>
                  <a:cubicBezTo>
                    <a:pt x="4191" y="6038"/>
                    <a:pt x="5294" y="4246"/>
                    <a:pt x="5295" y="4245"/>
                  </a:cubicBezTo>
                  <a:lnTo>
                    <a:pt x="5295" y="4245"/>
                  </a:lnTo>
                  <a:cubicBezTo>
                    <a:pt x="5294" y="4246"/>
                    <a:pt x="4639" y="5128"/>
                    <a:pt x="3963" y="5128"/>
                  </a:cubicBezTo>
                  <a:cubicBezTo>
                    <a:pt x="3794" y="5128"/>
                    <a:pt x="3624" y="5073"/>
                    <a:pt x="3462" y="4935"/>
                  </a:cubicBezTo>
                  <a:cubicBezTo>
                    <a:pt x="2654" y="4245"/>
                    <a:pt x="3935" y="2689"/>
                    <a:pt x="3935" y="2689"/>
                  </a:cubicBezTo>
                  <a:lnTo>
                    <a:pt x="3935" y="2689"/>
                  </a:lnTo>
                  <a:cubicBezTo>
                    <a:pt x="3935" y="2689"/>
                    <a:pt x="3189" y="3331"/>
                    <a:pt x="2494" y="3331"/>
                  </a:cubicBezTo>
                  <a:cubicBezTo>
                    <a:pt x="2230" y="3331"/>
                    <a:pt x="1974" y="3239"/>
                    <a:pt x="1768" y="2984"/>
                  </a:cubicBezTo>
                  <a:cubicBezTo>
                    <a:pt x="1160" y="2212"/>
                    <a:pt x="2017" y="1523"/>
                    <a:pt x="2319" y="1314"/>
                  </a:cubicBezTo>
                  <a:lnTo>
                    <a:pt x="2319" y="1314"/>
                  </a:lnTo>
                  <a:cubicBezTo>
                    <a:pt x="2103" y="1450"/>
                    <a:pt x="1581" y="1753"/>
                    <a:pt x="1222" y="1753"/>
                  </a:cubicBezTo>
                  <a:cubicBezTo>
                    <a:pt x="1037" y="1753"/>
                    <a:pt x="895" y="1672"/>
                    <a:pt x="861" y="1447"/>
                  </a:cubicBezTo>
                  <a:cubicBezTo>
                    <a:pt x="743" y="639"/>
                    <a:pt x="1512" y="9"/>
                    <a:pt x="1512" y="9"/>
                  </a:cubicBezTo>
                  <a:cubicBezTo>
                    <a:pt x="1512" y="9"/>
                    <a:pt x="1466" y="1"/>
                    <a:pt x="13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7796527" y="1263720"/>
              <a:ext cx="173172" cy="251222"/>
            </a:xfrm>
            <a:custGeom>
              <a:avLst/>
              <a:gdLst/>
              <a:ahLst/>
              <a:cxnLst/>
              <a:rect l="l" t="t" r="r" b="b"/>
              <a:pathLst>
                <a:path w="4808" h="6975" extrusionOk="0">
                  <a:moveTo>
                    <a:pt x="2502" y="1376"/>
                  </a:moveTo>
                  <a:cubicBezTo>
                    <a:pt x="2502" y="1376"/>
                    <a:pt x="2456" y="1390"/>
                    <a:pt x="2382" y="1419"/>
                  </a:cubicBezTo>
                  <a:lnTo>
                    <a:pt x="2382" y="1419"/>
                  </a:lnTo>
                  <a:cubicBezTo>
                    <a:pt x="2457" y="1393"/>
                    <a:pt x="2502" y="1376"/>
                    <a:pt x="2502" y="1376"/>
                  </a:cubicBezTo>
                  <a:close/>
                  <a:moveTo>
                    <a:pt x="1776" y="0"/>
                  </a:moveTo>
                  <a:cubicBezTo>
                    <a:pt x="1487" y="0"/>
                    <a:pt x="1043" y="130"/>
                    <a:pt x="650" y="785"/>
                  </a:cubicBezTo>
                  <a:cubicBezTo>
                    <a:pt x="0" y="1888"/>
                    <a:pt x="1222" y="1947"/>
                    <a:pt x="1222" y="1947"/>
                  </a:cubicBezTo>
                  <a:cubicBezTo>
                    <a:pt x="1222" y="1947"/>
                    <a:pt x="414" y="2046"/>
                    <a:pt x="828" y="2992"/>
                  </a:cubicBezTo>
                  <a:cubicBezTo>
                    <a:pt x="1094" y="3573"/>
                    <a:pt x="1645" y="3685"/>
                    <a:pt x="2029" y="3685"/>
                  </a:cubicBezTo>
                  <a:cubicBezTo>
                    <a:pt x="2268" y="3685"/>
                    <a:pt x="2443" y="3642"/>
                    <a:pt x="2443" y="3642"/>
                  </a:cubicBezTo>
                  <a:lnTo>
                    <a:pt x="2443" y="3642"/>
                  </a:lnTo>
                  <a:cubicBezTo>
                    <a:pt x="2443" y="3642"/>
                    <a:pt x="907" y="4272"/>
                    <a:pt x="1537" y="5179"/>
                  </a:cubicBezTo>
                  <a:cubicBezTo>
                    <a:pt x="1827" y="5595"/>
                    <a:pt x="2192" y="5708"/>
                    <a:pt x="2502" y="5708"/>
                  </a:cubicBezTo>
                  <a:cubicBezTo>
                    <a:pt x="2699" y="5708"/>
                    <a:pt x="2874" y="5662"/>
                    <a:pt x="2993" y="5620"/>
                  </a:cubicBezTo>
                  <a:lnTo>
                    <a:pt x="2993" y="5620"/>
                  </a:lnTo>
                  <a:cubicBezTo>
                    <a:pt x="2808" y="5731"/>
                    <a:pt x="2568" y="6005"/>
                    <a:pt x="2877" y="6637"/>
                  </a:cubicBezTo>
                  <a:cubicBezTo>
                    <a:pt x="2997" y="6877"/>
                    <a:pt x="3177" y="6975"/>
                    <a:pt x="3379" y="6975"/>
                  </a:cubicBezTo>
                  <a:cubicBezTo>
                    <a:pt x="3974" y="6975"/>
                    <a:pt x="4764" y="6131"/>
                    <a:pt x="4808" y="5573"/>
                  </a:cubicBezTo>
                  <a:lnTo>
                    <a:pt x="4808" y="5573"/>
                  </a:lnTo>
                  <a:cubicBezTo>
                    <a:pt x="4808" y="5573"/>
                    <a:pt x="4208" y="6377"/>
                    <a:pt x="3560" y="6377"/>
                  </a:cubicBezTo>
                  <a:cubicBezTo>
                    <a:pt x="3484" y="6377"/>
                    <a:pt x="3407" y="6366"/>
                    <a:pt x="3330" y="6341"/>
                  </a:cubicBezTo>
                  <a:cubicBezTo>
                    <a:pt x="2601" y="6085"/>
                    <a:pt x="4098" y="4706"/>
                    <a:pt x="4098" y="4706"/>
                  </a:cubicBezTo>
                  <a:lnTo>
                    <a:pt x="4098" y="4706"/>
                  </a:lnTo>
                  <a:cubicBezTo>
                    <a:pt x="4098" y="4706"/>
                    <a:pt x="3422" y="5249"/>
                    <a:pt x="2860" y="5249"/>
                  </a:cubicBezTo>
                  <a:cubicBezTo>
                    <a:pt x="2643" y="5249"/>
                    <a:pt x="2443" y="5167"/>
                    <a:pt x="2305" y="4942"/>
                  </a:cubicBezTo>
                  <a:cubicBezTo>
                    <a:pt x="1813" y="4154"/>
                    <a:pt x="3389" y="2992"/>
                    <a:pt x="3389" y="2992"/>
                  </a:cubicBezTo>
                  <a:lnTo>
                    <a:pt x="3389" y="2992"/>
                  </a:lnTo>
                  <a:cubicBezTo>
                    <a:pt x="3389" y="2992"/>
                    <a:pt x="2771" y="3312"/>
                    <a:pt x="2219" y="3312"/>
                  </a:cubicBezTo>
                  <a:cubicBezTo>
                    <a:pt x="1884" y="3312"/>
                    <a:pt x="1573" y="3194"/>
                    <a:pt x="1439" y="2814"/>
                  </a:cubicBezTo>
                  <a:cubicBezTo>
                    <a:pt x="1131" y="1990"/>
                    <a:pt x="2045" y="1550"/>
                    <a:pt x="2382" y="1419"/>
                  </a:cubicBezTo>
                  <a:lnTo>
                    <a:pt x="2382" y="1419"/>
                  </a:lnTo>
                  <a:cubicBezTo>
                    <a:pt x="2191" y="1483"/>
                    <a:pt x="1810" y="1597"/>
                    <a:pt x="1511" y="1597"/>
                  </a:cubicBezTo>
                  <a:cubicBezTo>
                    <a:pt x="1248" y="1597"/>
                    <a:pt x="1050" y="1509"/>
                    <a:pt x="1104" y="1218"/>
                  </a:cubicBezTo>
                  <a:cubicBezTo>
                    <a:pt x="1241" y="470"/>
                    <a:pt x="2089" y="56"/>
                    <a:pt x="2089" y="56"/>
                  </a:cubicBezTo>
                  <a:cubicBezTo>
                    <a:pt x="2089" y="56"/>
                    <a:pt x="1965" y="0"/>
                    <a:pt x="17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8161637" y="887480"/>
              <a:ext cx="99012" cy="91737"/>
            </a:xfrm>
            <a:custGeom>
              <a:avLst/>
              <a:gdLst/>
              <a:ahLst/>
              <a:cxnLst/>
              <a:rect l="l" t="t" r="r" b="b"/>
              <a:pathLst>
                <a:path w="2749" h="2547" extrusionOk="0">
                  <a:moveTo>
                    <a:pt x="2296" y="0"/>
                  </a:moveTo>
                  <a:lnTo>
                    <a:pt x="1724" y="158"/>
                  </a:lnTo>
                  <a:cubicBezTo>
                    <a:pt x="1724" y="158"/>
                    <a:pt x="2197" y="1636"/>
                    <a:pt x="1527" y="1951"/>
                  </a:cubicBezTo>
                  <a:cubicBezTo>
                    <a:pt x="1465" y="1979"/>
                    <a:pt x="1407" y="1992"/>
                    <a:pt x="1353" y="1992"/>
                  </a:cubicBezTo>
                  <a:cubicBezTo>
                    <a:pt x="721" y="1992"/>
                    <a:pt x="621" y="237"/>
                    <a:pt x="621" y="237"/>
                  </a:cubicBezTo>
                  <a:lnTo>
                    <a:pt x="207" y="276"/>
                  </a:lnTo>
                  <a:cubicBezTo>
                    <a:pt x="207" y="276"/>
                    <a:pt x="1" y="2546"/>
                    <a:pt x="1419" y="2546"/>
                  </a:cubicBezTo>
                  <a:cubicBezTo>
                    <a:pt x="1454" y="2546"/>
                    <a:pt x="1490" y="2545"/>
                    <a:pt x="1527" y="2542"/>
                  </a:cubicBezTo>
                  <a:cubicBezTo>
                    <a:pt x="2749" y="2443"/>
                    <a:pt x="2296" y="0"/>
                    <a:pt x="22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8278174" y="933575"/>
              <a:ext cx="142849" cy="80253"/>
            </a:xfrm>
            <a:custGeom>
              <a:avLst/>
              <a:gdLst/>
              <a:ahLst/>
              <a:cxnLst/>
              <a:rect l="l" t="t" r="r" b="b"/>
              <a:pathLst>
                <a:path w="3074" h="2228" extrusionOk="0">
                  <a:moveTo>
                    <a:pt x="0" y="1"/>
                  </a:moveTo>
                  <a:cubicBezTo>
                    <a:pt x="118" y="316"/>
                    <a:pt x="414" y="2227"/>
                    <a:pt x="414" y="2227"/>
                  </a:cubicBezTo>
                  <a:lnTo>
                    <a:pt x="30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8125800" y="958435"/>
              <a:ext cx="60365" cy="59645"/>
            </a:xfrm>
            <a:custGeom>
              <a:avLst/>
              <a:gdLst/>
              <a:ahLst/>
              <a:cxnLst/>
              <a:rect l="l" t="t" r="r" b="b"/>
              <a:pathLst>
                <a:path w="1676" h="1656" extrusionOk="0">
                  <a:moveTo>
                    <a:pt x="828" y="0"/>
                  </a:moveTo>
                  <a:cubicBezTo>
                    <a:pt x="375" y="0"/>
                    <a:pt x="0" y="375"/>
                    <a:pt x="0" y="828"/>
                  </a:cubicBezTo>
                  <a:cubicBezTo>
                    <a:pt x="0" y="1281"/>
                    <a:pt x="375" y="1656"/>
                    <a:pt x="828" y="1656"/>
                  </a:cubicBezTo>
                  <a:cubicBezTo>
                    <a:pt x="1301" y="1656"/>
                    <a:pt x="1675" y="1281"/>
                    <a:pt x="1675" y="828"/>
                  </a:cubicBezTo>
                  <a:cubicBezTo>
                    <a:pt x="1675" y="375"/>
                    <a:pt x="1301" y="0"/>
                    <a:pt x="8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4"/>
          <p:cNvGrpSpPr/>
          <p:nvPr/>
        </p:nvGrpSpPr>
        <p:grpSpPr>
          <a:xfrm>
            <a:off x="741528" y="4496985"/>
            <a:ext cx="10657103" cy="1772751"/>
            <a:chOff x="557525" y="3372738"/>
            <a:chExt cx="8012650" cy="1329563"/>
          </a:xfrm>
        </p:grpSpPr>
        <p:sp>
          <p:nvSpPr>
            <p:cNvPr id="90" name="Google Shape;90;p4"/>
            <p:cNvSpPr/>
            <p:nvPr/>
          </p:nvSpPr>
          <p:spPr>
            <a:xfrm>
              <a:off x="8026350" y="4121600"/>
              <a:ext cx="543825" cy="580700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557525" y="4021125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87175" y="337273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664096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8"/>
          <p:cNvSpPr txBox="1">
            <a:spLocks noGrp="1"/>
          </p:cNvSpPr>
          <p:nvPr>
            <p:ph type="title"/>
          </p:nvPr>
        </p:nvSpPr>
        <p:spPr>
          <a:xfrm>
            <a:off x="2647634" y="1643800"/>
            <a:ext cx="6866571" cy="35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2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44" name="Google Shape;144;p8"/>
          <p:cNvGrpSpPr/>
          <p:nvPr/>
        </p:nvGrpSpPr>
        <p:grpSpPr>
          <a:xfrm>
            <a:off x="1235935" y="917134"/>
            <a:ext cx="10142461" cy="5331052"/>
            <a:chOff x="929250" y="687850"/>
            <a:chExt cx="7625711" cy="3998289"/>
          </a:xfrm>
        </p:grpSpPr>
        <p:sp>
          <p:nvSpPr>
            <p:cNvPr id="145" name="Google Shape;145;p8"/>
            <p:cNvSpPr/>
            <p:nvPr/>
          </p:nvSpPr>
          <p:spPr>
            <a:xfrm>
              <a:off x="929250" y="6878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 rot="2348850">
              <a:off x="8010309" y="3946177"/>
              <a:ext cx="363039" cy="704429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047947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06631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39307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3"/>
          <p:cNvSpPr txBox="1">
            <a:spLocks noGrp="1"/>
          </p:cNvSpPr>
          <p:nvPr>
            <p:ph type="title"/>
          </p:nvPr>
        </p:nvSpPr>
        <p:spPr>
          <a:xfrm>
            <a:off x="948448" y="2119000"/>
            <a:ext cx="4335248" cy="8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3"/>
          <p:cNvSpPr txBox="1">
            <a:spLocks noGrp="1"/>
          </p:cNvSpPr>
          <p:nvPr>
            <p:ph type="subTitle" idx="1"/>
          </p:nvPr>
        </p:nvSpPr>
        <p:spPr>
          <a:xfrm>
            <a:off x="948448" y="2944600"/>
            <a:ext cx="4335248" cy="179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34777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6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3" name="Google Shape;503;p36"/>
          <p:cNvGrpSpPr/>
          <p:nvPr/>
        </p:nvGrpSpPr>
        <p:grpSpPr>
          <a:xfrm>
            <a:off x="622877" y="490827"/>
            <a:ext cx="10842281" cy="1810607"/>
            <a:chOff x="468316" y="368120"/>
            <a:chExt cx="8151878" cy="1357955"/>
          </a:xfrm>
        </p:grpSpPr>
        <p:grpSp>
          <p:nvGrpSpPr>
            <p:cNvPr id="504" name="Google Shape;504;p36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505" name="Google Shape;505;p36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6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6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6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6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6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6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6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6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6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6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6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6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6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9" name="Google Shape;519;p36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520" name="Google Shape;520;p36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6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6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6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6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6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6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7" name="Google Shape;527;p36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9" name="Google Shape;529;p36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530" name="Google Shape;530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8" name="Google Shape;538;p36"/>
          <p:cNvGrpSpPr/>
          <p:nvPr/>
        </p:nvGrpSpPr>
        <p:grpSpPr>
          <a:xfrm>
            <a:off x="622889" y="3132933"/>
            <a:ext cx="5911248" cy="3106267"/>
            <a:chOff x="468325" y="2349700"/>
            <a:chExt cx="4444431" cy="2329700"/>
          </a:xfrm>
        </p:grpSpPr>
        <p:sp>
          <p:nvSpPr>
            <p:cNvPr id="539" name="Google Shape;539;p36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2" name="Google Shape;542;p36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543" name="Google Shape;543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1" name="Google Shape;551;p36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25899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5BA97-A6FE-451B-B120-FC013039BBE4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1B0A-8F84-4578-A031-09DE8C152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008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7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4" name="Google Shape;554;p37"/>
          <p:cNvGrpSpPr/>
          <p:nvPr/>
        </p:nvGrpSpPr>
        <p:grpSpPr>
          <a:xfrm>
            <a:off x="981533" y="757468"/>
            <a:ext cx="10224290" cy="5381337"/>
            <a:chOff x="737975" y="568100"/>
            <a:chExt cx="7687235" cy="4036003"/>
          </a:xfrm>
        </p:grpSpPr>
        <p:sp>
          <p:nvSpPr>
            <p:cNvPr id="555" name="Google Shape;555;p37"/>
            <p:cNvSpPr/>
            <p:nvPr/>
          </p:nvSpPr>
          <p:spPr>
            <a:xfrm>
              <a:off x="7604632" y="3727884"/>
              <a:ext cx="820578" cy="876218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737975" y="568100"/>
              <a:ext cx="764846" cy="876211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4284925" y="420488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8" name="Google Shape;558;p37"/>
            <p:cNvGrpSpPr/>
            <p:nvPr/>
          </p:nvGrpSpPr>
          <p:grpSpPr>
            <a:xfrm>
              <a:off x="966575" y="3822675"/>
              <a:ext cx="375350" cy="382225"/>
              <a:chOff x="8090375" y="1459050"/>
              <a:chExt cx="375350" cy="382225"/>
            </a:xfrm>
          </p:grpSpPr>
          <p:sp>
            <p:nvSpPr>
              <p:cNvPr id="559" name="Google Shape;55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37"/>
            <p:cNvSpPr/>
            <p:nvPr/>
          </p:nvSpPr>
          <p:spPr>
            <a:xfrm>
              <a:off x="7917050" y="280635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8" name="Google Shape;568;p37"/>
            <p:cNvGrpSpPr/>
            <p:nvPr/>
          </p:nvGrpSpPr>
          <p:grpSpPr>
            <a:xfrm>
              <a:off x="1030854" y="2349907"/>
              <a:ext cx="435744" cy="443687"/>
              <a:chOff x="8090375" y="1459050"/>
              <a:chExt cx="375350" cy="382225"/>
            </a:xfrm>
          </p:grpSpPr>
          <p:sp>
            <p:nvSpPr>
              <p:cNvPr id="569" name="Google Shape;56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7" name="Google Shape;577;p37"/>
            <p:cNvSpPr/>
            <p:nvPr/>
          </p:nvSpPr>
          <p:spPr>
            <a:xfrm>
              <a:off x="7917050" y="784347"/>
              <a:ext cx="375355" cy="443712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8" name="Google Shape;578;p37"/>
          <p:cNvGrpSpPr/>
          <p:nvPr/>
        </p:nvGrpSpPr>
        <p:grpSpPr>
          <a:xfrm>
            <a:off x="1877781" y="1478931"/>
            <a:ext cx="7970735" cy="1630063"/>
            <a:chOff x="1411828" y="1109198"/>
            <a:chExt cx="5992877" cy="1222547"/>
          </a:xfrm>
        </p:grpSpPr>
        <p:grpSp>
          <p:nvGrpSpPr>
            <p:cNvPr id="579" name="Google Shape;579;p37"/>
            <p:cNvGrpSpPr/>
            <p:nvPr/>
          </p:nvGrpSpPr>
          <p:grpSpPr>
            <a:xfrm>
              <a:off x="6086056" y="1109219"/>
              <a:ext cx="1318649" cy="1222526"/>
              <a:chOff x="6408388" y="676125"/>
              <a:chExt cx="957068" cy="887238"/>
            </a:xfrm>
          </p:grpSpPr>
          <p:sp>
            <p:nvSpPr>
              <p:cNvPr id="580" name="Google Shape;580;p37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7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7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7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7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7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7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7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7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7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7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7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7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7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4" name="Google Shape;594;p37"/>
            <p:cNvGrpSpPr/>
            <p:nvPr/>
          </p:nvGrpSpPr>
          <p:grpSpPr>
            <a:xfrm>
              <a:off x="1411828" y="1109198"/>
              <a:ext cx="1477461" cy="1222409"/>
              <a:chOff x="7558775" y="805000"/>
              <a:chExt cx="862247" cy="713399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7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7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7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7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7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39805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09552" y="2393000"/>
            <a:ext cx="7067273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4"/>
          <p:cNvSpPr/>
          <p:nvPr/>
        </p:nvSpPr>
        <p:spPr>
          <a:xfrm>
            <a:off x="10898588" y="18457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01466" y="22128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53502" y="11373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4"/>
          <p:cNvSpPr/>
          <p:nvPr/>
        </p:nvSpPr>
        <p:spPr>
          <a:xfrm>
            <a:off x="463685" y="60660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3437" y="64331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389601" y="539146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420" y="3755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389600" y="58765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4"/>
          <p:cNvSpPr/>
          <p:nvPr/>
        </p:nvSpPr>
        <p:spPr>
          <a:xfrm>
            <a:off x="1317765" y="-125316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49569" y="265579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295" y="55865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3161" y="911800"/>
            <a:ext cx="5604501" cy="148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2636" y="4436800"/>
            <a:ext cx="3656532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86398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428" y="4948644"/>
            <a:ext cx="3780225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59281" y="5473167"/>
            <a:ext cx="3124651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57803" y="2583513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67964" y="5473167"/>
            <a:ext cx="3243157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40645" y="2583491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497446" y="5473167"/>
            <a:ext cx="3166946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14612" y="2229297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44570" y="4948644"/>
            <a:ext cx="4072699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67966" y="4948644"/>
            <a:ext cx="2272364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136" y="2615651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691837" y="15950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3"/>
          <p:cNvSpPr/>
          <p:nvPr/>
        </p:nvSpPr>
        <p:spPr>
          <a:xfrm>
            <a:off x="11252278" y="1974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01825" y="2341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458" y="3122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2995" y="3489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1531" y="6007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2221" y="1012660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01554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2138" y="2130427"/>
            <a:ext cx="10337562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2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  <a:defRPr/>
            </a:pPr>
            <a:fld id="{2F4C41BD-1B5C-4824-8B2E-A4625B6748A2}" type="datetime3">
              <a:rPr lang="en-US" sz="1197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  <a:defRPr/>
              </a:pPr>
              <a:t>15 January 2022</a:t>
            </a:fld>
            <a:endParaRPr lang="es-ES" sz="1197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912114">
              <a:buClrTx/>
              <a:defRPr/>
            </a:pPr>
            <a:endParaRPr lang="es-ES" sz="1197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912114">
              <a:buClrTx/>
              <a:defRPr/>
            </a:pPr>
            <a:fld id="{CDFADB6E-50F9-457A-9C10-4C421D9BC94D}" type="slidenum">
              <a:rPr lang="es-ES" sz="1197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defTabSz="912114">
                <a:buClrTx/>
                <a:defRPr/>
              </a:pPr>
              <a:t>‹#›</a:t>
            </a:fld>
            <a:endParaRPr lang="es-ES" sz="1197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748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5BA97-A6FE-451B-B120-FC013039BBE4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1B0A-8F84-4578-A031-09DE8C152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865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5BA97-A6FE-451B-B120-FC013039BBE4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1B0A-8F84-4578-A031-09DE8C152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370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5BA97-A6FE-451B-B120-FC013039BBE4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1B0A-8F84-4578-A031-09DE8C152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135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5BA97-A6FE-451B-B120-FC013039BBE4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1B0A-8F84-4578-A031-09DE8C152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569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5BA97-A6FE-451B-B120-FC013039BBE4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1B0A-8F84-4578-A031-09DE8C152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819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2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5BA97-A6FE-451B-B120-FC013039BBE4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31B0A-8F84-4578-A031-09DE8C152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88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593367"/>
            <a:ext cx="1026454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97603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35008E-E5D2-4293-83B1-3FEDE54A360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51135" y="953294"/>
            <a:ext cx="3420517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4B236D-6E40-4DA5-858F-4E4083CF8B9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86" y="-22309325"/>
            <a:ext cx="3420517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049502-C357-4117-865E-0E79F3CCEED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9589" y="2892238"/>
            <a:ext cx="3420517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A72AB8-4EDF-4D71-A5B0-CD548E62AE4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503" y="20936138"/>
            <a:ext cx="3420517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7163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slow" advClick="0" advTm="1000">
    <p:push dir="u"/>
  </p:transition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448" y="719200"/>
            <a:ext cx="10264942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448" y="1648939"/>
            <a:ext cx="10264942" cy="4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70984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6" Type="http://schemas.openxmlformats.org/officeDocument/2006/relationships/audio" Target="../media/audio1.wav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11" Type="http://schemas.openxmlformats.org/officeDocument/2006/relationships/image" Target="../media/image7.emf"/><Relationship Id="rId5" Type="http://schemas.openxmlformats.org/officeDocument/2006/relationships/audio" Target="../media/audio1.wav"/><Relationship Id="rId10" Type="http://schemas.openxmlformats.org/officeDocument/2006/relationships/image" Target="../media/image6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13" Type="http://schemas.openxmlformats.org/officeDocument/2006/relationships/image" Target="../media/image39.jpe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4.jpg"/><Relationship Id="rId11" Type="http://schemas.openxmlformats.org/officeDocument/2006/relationships/image" Target="../media/image38.png"/><Relationship Id="rId5" Type="http://schemas.openxmlformats.org/officeDocument/2006/relationships/audio" Target="../media/audio5.wav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36.png"/><Relationship Id="rId14" Type="http://schemas.openxmlformats.org/officeDocument/2006/relationships/audio" Target="NUL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13" Type="http://schemas.openxmlformats.org/officeDocument/2006/relationships/image" Target="../media/image39.jpe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4.jpg"/><Relationship Id="rId11" Type="http://schemas.openxmlformats.org/officeDocument/2006/relationships/image" Target="../media/image38.png"/><Relationship Id="rId5" Type="http://schemas.openxmlformats.org/officeDocument/2006/relationships/audio" Target="../media/audio5.wav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36.png"/><Relationship Id="rId14" Type="http://schemas.openxmlformats.org/officeDocument/2006/relationships/audio" Target="NUL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13" Type="http://schemas.openxmlformats.org/officeDocument/2006/relationships/image" Target="../media/image39.jpe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4.jpg"/><Relationship Id="rId11" Type="http://schemas.openxmlformats.org/officeDocument/2006/relationships/image" Target="../media/image38.png"/><Relationship Id="rId5" Type="http://schemas.openxmlformats.org/officeDocument/2006/relationships/audio" Target="../media/audio5.wav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36.png"/><Relationship Id="rId14" Type="http://schemas.openxmlformats.org/officeDocument/2006/relationships/audio" Target="NUL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13" Type="http://schemas.openxmlformats.org/officeDocument/2006/relationships/image" Target="../media/image39.jpe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4.jpg"/><Relationship Id="rId11" Type="http://schemas.openxmlformats.org/officeDocument/2006/relationships/image" Target="../media/image38.png"/><Relationship Id="rId5" Type="http://schemas.openxmlformats.org/officeDocument/2006/relationships/audio" Target="../media/audio5.wav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36.png"/><Relationship Id="rId14" Type="http://schemas.openxmlformats.org/officeDocument/2006/relationships/audio" Target="NUL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13" Type="http://schemas.openxmlformats.org/officeDocument/2006/relationships/image" Target="../media/image39.jpe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4.jpg"/><Relationship Id="rId11" Type="http://schemas.openxmlformats.org/officeDocument/2006/relationships/image" Target="../media/image38.png"/><Relationship Id="rId5" Type="http://schemas.openxmlformats.org/officeDocument/2006/relationships/audio" Target="../media/audio5.wav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36.png"/><Relationship Id="rId14" Type="http://schemas.openxmlformats.org/officeDocument/2006/relationships/audio" Target="NUL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34.jpg"/><Relationship Id="rId7" Type="http://schemas.openxmlformats.org/officeDocument/2006/relationships/audio" Target="NUL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3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17" y="84"/>
            <a:ext cx="12286880" cy="687656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588" y="3974176"/>
            <a:ext cx="12630151" cy="291995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361" y="4785741"/>
            <a:ext cx="2340950" cy="1880796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2504" y="3139119"/>
            <a:ext cx="531019" cy="331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6531" y="3223471"/>
            <a:ext cx="522725" cy="1692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图片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00957" y="3892241"/>
            <a:ext cx="2620060" cy="29036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10987" y="1555420"/>
            <a:ext cx="9366617" cy="2123468"/>
          </a:xfrm>
          <a:prstGeom prst="rect">
            <a:avLst/>
          </a:prstGeom>
          <a:noFill/>
        </p:spPr>
        <p:txBody>
          <a:bodyPr wrap="square" lIns="91160" tIns="45626" rIns="91160" bIns="45626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68365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6600" b="1" kern="120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CÁC EM ĐẾN VỚI TIẾT TOÁN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24851" y="280813"/>
            <a:ext cx="5970069" cy="707696"/>
          </a:xfrm>
          <a:prstGeom prst="rect">
            <a:avLst/>
          </a:prstGeom>
          <a:noFill/>
        </p:spPr>
        <p:txBody>
          <a:bodyPr wrap="square" lIns="91160" tIns="45626" rIns="91160" bIns="45626" rtlCol="0">
            <a:spAutoFit/>
          </a:bodyPr>
          <a:lstStyle/>
          <a:p>
            <a:pPr algn="ctr" defTabSz="911476">
              <a:buClrTx/>
            </a:pP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DÂN...... </a:t>
            </a:r>
          </a:p>
          <a:p>
            <a:pPr algn="ctr" defTabSz="911476">
              <a:buClrTx/>
            </a:pP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HỌC........</a:t>
            </a:r>
          </a:p>
        </p:txBody>
      </p:sp>
      <p:pic>
        <p:nvPicPr>
          <p:cNvPr id="1026" name="Picture 2" descr="Party Love Sticker by Muchable for iOS &amp; Android | GIPHY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245" y="-90154"/>
            <a:ext cx="2993378" cy="399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media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71118" y="1295832"/>
            <a:ext cx="4572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4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5" name="chimes.wav"/>
          </p:stSnd>
        </p:sndAc>
      </p:transition>
    </mc:Choice>
    <mc:Fallback xmlns="">
      <p:transition spd="slow">
        <p:dissolve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 numSld="2">
                <p:cTn id="4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60A27CC-6FD1-4598-B18C-65813457DCF4}"/>
              </a:ext>
            </a:extLst>
          </p:cNvPr>
          <p:cNvGrpSpPr/>
          <p:nvPr/>
        </p:nvGrpSpPr>
        <p:grpSpPr>
          <a:xfrm>
            <a:off x="133020" y="8483"/>
            <a:ext cx="11857792" cy="6632002"/>
            <a:chOff x="388883" y="1124654"/>
            <a:chExt cx="11350833" cy="5438254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id="{C45F74B1-E686-46C3-B16D-DF43FC847FC5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xmlns="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lowchart: Manual Operation 5">
              <a:extLst>
                <a:ext uri="{FF2B5EF4-FFF2-40B4-BE49-F238E27FC236}">
                  <a16:creationId xmlns:a16="http://schemas.microsoft.com/office/drawing/2014/main" id="{CA755368-E0BE-4D7F-A703-E2A1E6029A29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lowchart: Manual Operation 6">
              <a:extLst>
                <a:ext uri="{FF2B5EF4-FFF2-40B4-BE49-F238E27FC236}">
                  <a16:creationId xmlns:a16="http://schemas.microsoft.com/office/drawing/2014/main" id="{EEB6EBDD-EED9-4CE2-AA58-3C6AAE732801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Flowchart: Manual Operation 8">
              <a:extLst>
                <a:ext uri="{FF2B5EF4-FFF2-40B4-BE49-F238E27FC236}">
                  <a16:creationId xmlns:a16="http://schemas.microsoft.com/office/drawing/2014/main" id="{0A830BEC-E292-44E2-854E-06E2C0DE7693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Flowchart: Manual Operation 9">
              <a:extLst>
                <a:ext uri="{FF2B5EF4-FFF2-40B4-BE49-F238E27FC236}">
                  <a16:creationId xmlns:a16="http://schemas.microsoft.com/office/drawing/2014/main" id="{0824282E-DF85-4CE9-9FC3-C7366F1A84B3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Flowchart: Manual Operation 10">
              <a:extLst>
                <a:ext uri="{FF2B5EF4-FFF2-40B4-BE49-F238E27FC236}">
                  <a16:creationId xmlns:a16="http://schemas.microsoft.com/office/drawing/2014/main" id="{02317487-AF65-4732-93B1-234B07A930E7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Flowchart: Manual Operation 11">
              <a:extLst>
                <a:ext uri="{FF2B5EF4-FFF2-40B4-BE49-F238E27FC236}">
                  <a16:creationId xmlns:a16="http://schemas.microsoft.com/office/drawing/2014/main" id="{4C7EAC22-B317-4D3E-80B3-ECD160F25040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37F15CB-20FC-461F-B495-AB6A21FB8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023" y="1137219"/>
            <a:ext cx="7021700" cy="542558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3F08F09-C5DB-43AA-A481-64BBAE86FE8E}"/>
              </a:ext>
            </a:extLst>
          </p:cNvPr>
          <p:cNvSpPr txBox="1"/>
          <p:nvPr/>
        </p:nvSpPr>
        <p:spPr>
          <a:xfrm>
            <a:off x="874331" y="943258"/>
            <a:ext cx="12227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a) Quãng đường từ </a:t>
            </a:r>
            <a:r>
              <a:rPr kumimoji="0" lang="vi-VN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A</a:t>
            </a: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 đến </a:t>
            </a:r>
            <a:r>
              <a:rPr kumimoji="0" lang="vi-VN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C</a:t>
            </a: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 (</a:t>
            </a:r>
            <a:r>
              <a:rPr kumimoji="0" lang="vi-VN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đi qua</a:t>
            </a: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vi-VN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B</a:t>
            </a: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) dài bao nhiêu ki – lô – mét?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78E701-7F06-41E4-BD50-3D046501AC3B}"/>
              </a:ext>
            </a:extLst>
          </p:cNvPr>
          <p:cNvCxnSpPr/>
          <p:nvPr/>
        </p:nvCxnSpPr>
        <p:spPr>
          <a:xfrm>
            <a:off x="3338708" y="1390175"/>
            <a:ext cx="14987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92DF77F-FE7B-4B34-BCCC-5EAE9A807796}"/>
              </a:ext>
            </a:extLst>
          </p:cNvPr>
          <p:cNvCxnSpPr>
            <a:cxnSpLocks/>
          </p:cNvCxnSpPr>
          <p:nvPr/>
        </p:nvCxnSpPr>
        <p:spPr>
          <a:xfrm flipV="1">
            <a:off x="5093766" y="1349757"/>
            <a:ext cx="1262789" cy="1474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B748DB-911B-4BDA-B92D-69C8F37D9AA3}"/>
              </a:ext>
            </a:extLst>
          </p:cNvPr>
          <p:cNvCxnSpPr>
            <a:cxnSpLocks/>
          </p:cNvCxnSpPr>
          <p:nvPr/>
        </p:nvCxnSpPr>
        <p:spPr>
          <a:xfrm>
            <a:off x="6925620" y="1404923"/>
            <a:ext cx="3014793" cy="2231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727805D5-5BEB-4996-910F-D8810880F980}"/>
              </a:ext>
            </a:extLst>
          </p:cNvPr>
          <p:cNvSpPr/>
          <p:nvPr/>
        </p:nvSpPr>
        <p:spPr>
          <a:xfrm>
            <a:off x="3085832" y="2263201"/>
            <a:ext cx="619432" cy="6046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F18AE70-637B-4125-8EE3-1746FBE1EA3C}"/>
              </a:ext>
            </a:extLst>
          </p:cNvPr>
          <p:cNvCxnSpPr>
            <a:cxnSpLocks/>
          </p:cNvCxnSpPr>
          <p:nvPr/>
        </p:nvCxnSpPr>
        <p:spPr>
          <a:xfrm>
            <a:off x="3338708" y="2565542"/>
            <a:ext cx="2386452" cy="2942701"/>
          </a:xfrm>
          <a:prstGeom prst="line">
            <a:avLst/>
          </a:prstGeom>
          <a:ln w="571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8">
            <a:extLst>
              <a:ext uri="{FF2B5EF4-FFF2-40B4-BE49-F238E27FC236}">
                <a16:creationId xmlns:a16="http://schemas.microsoft.com/office/drawing/2014/main" id="{AFC9B381-C955-4F91-A354-B20FCFD541AB}"/>
              </a:ext>
            </a:extLst>
          </p:cNvPr>
          <p:cNvSpPr/>
          <p:nvPr/>
        </p:nvSpPr>
        <p:spPr>
          <a:xfrm>
            <a:off x="1291117" y="5675835"/>
            <a:ext cx="9831155" cy="894339"/>
          </a:xfrm>
          <a:prstGeom prst="roundRect">
            <a:avLst/>
          </a:prstGeom>
          <a:solidFill>
            <a:srgbClr val="92D050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(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75 km.</a:t>
            </a:r>
          </a:p>
        </p:txBody>
      </p:sp>
      <p:sp>
        <p:nvSpPr>
          <p:cNvPr id="26" name="Freeform 9">
            <a:extLst>
              <a:ext uri="{FF2B5EF4-FFF2-40B4-BE49-F238E27FC236}">
                <a16:creationId xmlns:a16="http://schemas.microsoft.com/office/drawing/2014/main" id="{D3576C42-4131-49A9-826E-0EC96D52CD89}"/>
              </a:ext>
            </a:extLst>
          </p:cNvPr>
          <p:cNvSpPr>
            <a:spLocks/>
          </p:cNvSpPr>
          <p:nvPr/>
        </p:nvSpPr>
        <p:spPr bwMode="gray">
          <a:xfrm flipH="1">
            <a:off x="179512" y="5589240"/>
            <a:ext cx="956435" cy="905023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4B61870-4C98-442D-BD79-2E457509965A}"/>
              </a:ext>
            </a:extLst>
          </p:cNvPr>
          <p:cNvSpPr/>
          <p:nvPr/>
        </p:nvSpPr>
        <p:spPr>
          <a:xfrm>
            <a:off x="5186283" y="5067726"/>
            <a:ext cx="729629" cy="6334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98094F2-0566-4AAA-B8C8-044EFA669B86}"/>
              </a:ext>
            </a:extLst>
          </p:cNvPr>
          <p:cNvCxnSpPr>
            <a:cxnSpLocks/>
          </p:cNvCxnSpPr>
          <p:nvPr/>
        </p:nvCxnSpPr>
        <p:spPr>
          <a:xfrm flipV="1">
            <a:off x="5725160" y="4365523"/>
            <a:ext cx="2005214" cy="1070245"/>
          </a:xfrm>
          <a:prstGeom prst="line">
            <a:avLst/>
          </a:prstGeom>
          <a:ln w="571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F16B97E9-54A3-4B29-870D-A5C9B4D7A4ED}"/>
              </a:ext>
            </a:extLst>
          </p:cNvPr>
          <p:cNvSpPr/>
          <p:nvPr/>
        </p:nvSpPr>
        <p:spPr>
          <a:xfrm>
            <a:off x="7484264" y="4026496"/>
            <a:ext cx="729629" cy="6334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CCF9DDC-9862-4F51-9118-35ED2EA61A62}"/>
              </a:ext>
            </a:extLst>
          </p:cNvPr>
          <p:cNvSpPr txBox="1"/>
          <p:nvPr/>
        </p:nvSpPr>
        <p:spPr>
          <a:xfrm>
            <a:off x="341876" y="3763724"/>
            <a:ext cx="2653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45 + 30 = 75 km</a:t>
            </a:r>
            <a:endParaRPr kumimoji="0" lang="vi-VN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9528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 animBg="1"/>
      <p:bldP spid="26" grpId="0" animBg="1"/>
      <p:bldP spid="24" grpId="0" animBg="1"/>
      <p:bldP spid="28" grpId="0" animBg="1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60A27CC-6FD1-4598-B18C-65813457DCF4}"/>
              </a:ext>
            </a:extLst>
          </p:cNvPr>
          <p:cNvGrpSpPr/>
          <p:nvPr/>
        </p:nvGrpSpPr>
        <p:grpSpPr>
          <a:xfrm>
            <a:off x="133020" y="8483"/>
            <a:ext cx="11857792" cy="6632002"/>
            <a:chOff x="388883" y="1124654"/>
            <a:chExt cx="11350833" cy="5438254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id="{C45F74B1-E686-46C3-B16D-DF43FC847FC5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xmlns="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lowchart: Manual Operation 5">
              <a:extLst>
                <a:ext uri="{FF2B5EF4-FFF2-40B4-BE49-F238E27FC236}">
                  <a16:creationId xmlns:a16="http://schemas.microsoft.com/office/drawing/2014/main" id="{CA755368-E0BE-4D7F-A703-E2A1E6029A29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lowchart: Manual Operation 6">
              <a:extLst>
                <a:ext uri="{FF2B5EF4-FFF2-40B4-BE49-F238E27FC236}">
                  <a16:creationId xmlns:a16="http://schemas.microsoft.com/office/drawing/2014/main" id="{EEB6EBDD-EED9-4CE2-AA58-3C6AAE732801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Flowchart: Manual Operation 8">
              <a:extLst>
                <a:ext uri="{FF2B5EF4-FFF2-40B4-BE49-F238E27FC236}">
                  <a16:creationId xmlns:a16="http://schemas.microsoft.com/office/drawing/2014/main" id="{0A830BEC-E292-44E2-854E-06E2C0DE7693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Flowchart: Manual Operation 9">
              <a:extLst>
                <a:ext uri="{FF2B5EF4-FFF2-40B4-BE49-F238E27FC236}">
                  <a16:creationId xmlns:a16="http://schemas.microsoft.com/office/drawing/2014/main" id="{0824282E-DF85-4CE9-9FC3-C7366F1A84B3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Flowchart: Manual Operation 10">
              <a:extLst>
                <a:ext uri="{FF2B5EF4-FFF2-40B4-BE49-F238E27FC236}">
                  <a16:creationId xmlns:a16="http://schemas.microsoft.com/office/drawing/2014/main" id="{02317487-AF65-4732-93B1-234B07A930E7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Flowchart: Manual Operation 11">
              <a:extLst>
                <a:ext uri="{FF2B5EF4-FFF2-40B4-BE49-F238E27FC236}">
                  <a16:creationId xmlns:a16="http://schemas.microsoft.com/office/drawing/2014/main" id="{4C7EAC22-B317-4D3E-80B3-ECD160F25040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8339D94-4863-40A6-8C1D-8926F9CFCA84}"/>
              </a:ext>
            </a:extLst>
          </p:cNvPr>
          <p:cNvSpPr txBox="1"/>
          <p:nvPr/>
        </p:nvSpPr>
        <p:spPr>
          <a:xfrm>
            <a:off x="1371930" y="393589"/>
            <a:ext cx="8030566" cy="820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2114">
              <a:lnSpc>
                <a:spcPct val="200000"/>
              </a:lnSpc>
              <a:buClrTx/>
              <a:defRPr/>
            </a:pPr>
            <a:r>
              <a:rPr lang="en-US" altLang="zh-CN" sz="2800" b="1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Quan </a:t>
            </a:r>
            <a:r>
              <a:rPr lang="en-US" altLang="zh-CN" sz="28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sát</a:t>
            </a:r>
            <a:r>
              <a:rPr lang="en-US" altLang="zh-CN" sz="2800" b="1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bản</a:t>
            </a:r>
            <a:r>
              <a:rPr lang="en-US" altLang="zh-CN" sz="2800" b="1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đồ</a:t>
            </a:r>
            <a:r>
              <a:rPr lang="en-US" altLang="zh-CN" sz="2800" b="1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7594C0-9276-4BFE-BCDB-DE811A74F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37" y="996534"/>
            <a:ext cx="4976084" cy="56439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8C8C69-F8AE-4823-849A-F4E630CB7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973" y="1942118"/>
            <a:ext cx="6635803" cy="284391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3F08F09-C5DB-43AA-A481-64BBAE86FE8E}"/>
              </a:ext>
            </a:extLst>
          </p:cNvPr>
          <p:cNvSpPr txBox="1"/>
          <p:nvPr/>
        </p:nvSpPr>
        <p:spPr>
          <a:xfrm>
            <a:off x="4230013" y="1256062"/>
            <a:ext cx="779880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2114">
              <a:buClrTx/>
              <a:defRPr/>
            </a:pPr>
            <a:r>
              <a:rPr kumimoji="0" lang="vi-VN" altLang="zh-CN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a)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lang="vi-VN" altLang="zh-CN" sz="2600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Nêu độ dài của mỗi quãng đường (theo mẫu).</a:t>
            </a:r>
          </a:p>
          <a:p>
            <a:pPr marL="0" marR="0" lvl="0" indent="0" algn="just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altLang="zh-C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B066984-A751-4A45-A356-093A5C26E5DD}"/>
              </a:ext>
            </a:extLst>
          </p:cNvPr>
          <p:cNvSpPr/>
          <p:nvPr/>
        </p:nvSpPr>
        <p:spPr>
          <a:xfrm>
            <a:off x="1415976" y="1971614"/>
            <a:ext cx="252876" cy="2468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4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ED4F150-7C29-4826-8483-58A28A5A7C4F}"/>
              </a:ext>
            </a:extLst>
          </p:cNvPr>
          <p:cNvSpPr/>
          <p:nvPr/>
        </p:nvSpPr>
        <p:spPr>
          <a:xfrm>
            <a:off x="1474968" y="1331206"/>
            <a:ext cx="252876" cy="2468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64F60A0-5527-4E1D-A011-A72BA75725BA}"/>
              </a:ext>
            </a:extLst>
          </p:cNvPr>
          <p:cNvCxnSpPr>
            <a:cxnSpLocks/>
          </p:cNvCxnSpPr>
          <p:nvPr/>
        </p:nvCxnSpPr>
        <p:spPr>
          <a:xfrm>
            <a:off x="4788602" y="3159982"/>
            <a:ext cx="96323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CE4247F-CD7C-49B5-A047-EE00DE312B04}"/>
              </a:ext>
            </a:extLst>
          </p:cNvPr>
          <p:cNvCxnSpPr>
            <a:cxnSpLocks/>
          </p:cNvCxnSpPr>
          <p:nvPr/>
        </p:nvCxnSpPr>
        <p:spPr>
          <a:xfrm>
            <a:off x="6080919" y="3174730"/>
            <a:ext cx="123870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E2ACB98-DBCB-42A6-9996-62D166F2F877}"/>
              </a:ext>
            </a:extLst>
          </p:cNvPr>
          <p:cNvCxnSpPr>
            <a:cxnSpLocks/>
          </p:cNvCxnSpPr>
          <p:nvPr/>
        </p:nvCxnSpPr>
        <p:spPr>
          <a:xfrm>
            <a:off x="9914977" y="3163809"/>
            <a:ext cx="123870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95486B7-1158-475B-88E5-2B47ABDF23AD}"/>
              </a:ext>
            </a:extLst>
          </p:cNvPr>
          <p:cNvCxnSpPr>
            <a:cxnSpLocks/>
          </p:cNvCxnSpPr>
          <p:nvPr/>
        </p:nvCxnSpPr>
        <p:spPr>
          <a:xfrm flipV="1">
            <a:off x="1560349" y="1631853"/>
            <a:ext cx="41057" cy="3514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847DCF3E-A056-46BB-ADAE-304733009FDA}"/>
              </a:ext>
            </a:extLst>
          </p:cNvPr>
          <p:cNvSpPr/>
          <p:nvPr/>
        </p:nvSpPr>
        <p:spPr>
          <a:xfrm>
            <a:off x="1415976" y="1971465"/>
            <a:ext cx="252876" cy="2468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4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AEBAEA4-2840-48F8-A4E6-D5C13F27962A}"/>
              </a:ext>
            </a:extLst>
          </p:cNvPr>
          <p:cNvCxnSpPr>
            <a:cxnSpLocks/>
          </p:cNvCxnSpPr>
          <p:nvPr/>
        </p:nvCxnSpPr>
        <p:spPr>
          <a:xfrm>
            <a:off x="4733424" y="3634462"/>
            <a:ext cx="96323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D6D3146-A2B9-4964-BDE3-68040B2BB0AA}"/>
              </a:ext>
            </a:extLst>
          </p:cNvPr>
          <p:cNvCxnSpPr>
            <a:cxnSpLocks/>
          </p:cNvCxnSpPr>
          <p:nvPr/>
        </p:nvCxnSpPr>
        <p:spPr>
          <a:xfrm>
            <a:off x="6024902" y="3615886"/>
            <a:ext cx="67537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744A62A6-6939-4719-9E2B-D148CC2709CD}"/>
              </a:ext>
            </a:extLst>
          </p:cNvPr>
          <p:cNvSpPr/>
          <p:nvPr/>
        </p:nvSpPr>
        <p:spPr>
          <a:xfrm>
            <a:off x="1360359" y="2665221"/>
            <a:ext cx="252876" cy="2468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F1C2D8-1F23-42E2-8D5C-BFDD7E4A3F48}"/>
              </a:ext>
            </a:extLst>
          </p:cNvPr>
          <p:cNvSpPr txBox="1"/>
          <p:nvPr/>
        </p:nvSpPr>
        <p:spPr>
          <a:xfrm>
            <a:off x="9848309" y="3215672"/>
            <a:ext cx="133487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just" defTabSz="912114">
              <a:buClrTx/>
              <a:defRPr/>
            </a:pP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308 km</a:t>
            </a:r>
            <a:endParaRPr lang="vi-VN" altLang="zh-CN" sz="2600" kern="1200" dirty="0">
              <a:solidFill>
                <a:prstClr val="black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CFDD14A-59F8-4487-9792-06B701633EC6}"/>
              </a:ext>
            </a:extLst>
          </p:cNvPr>
          <p:cNvSpPr/>
          <p:nvPr/>
        </p:nvSpPr>
        <p:spPr>
          <a:xfrm>
            <a:off x="2059741" y="3511034"/>
            <a:ext cx="252876" cy="2468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2D36527-4B01-43EE-BD0C-70F58CE0AFF9}"/>
              </a:ext>
            </a:extLst>
          </p:cNvPr>
          <p:cNvCxnSpPr>
            <a:cxnSpLocks/>
          </p:cNvCxnSpPr>
          <p:nvPr/>
        </p:nvCxnSpPr>
        <p:spPr>
          <a:xfrm>
            <a:off x="4731049" y="4135908"/>
            <a:ext cx="6561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2E495ED-B2C8-4445-BA7E-D2F731C0DFE9}"/>
              </a:ext>
            </a:extLst>
          </p:cNvPr>
          <p:cNvCxnSpPr>
            <a:cxnSpLocks/>
          </p:cNvCxnSpPr>
          <p:nvPr/>
        </p:nvCxnSpPr>
        <p:spPr>
          <a:xfrm>
            <a:off x="5675524" y="4138439"/>
            <a:ext cx="69577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B0F57944-3191-4205-9D83-16DDAA9596A3}"/>
              </a:ext>
            </a:extLst>
          </p:cNvPr>
          <p:cNvSpPr/>
          <p:nvPr/>
        </p:nvSpPr>
        <p:spPr>
          <a:xfrm>
            <a:off x="1370519" y="2665072"/>
            <a:ext cx="252876" cy="2468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6B7554A-B3F6-4568-BDF2-BBBA8F095108}"/>
              </a:ext>
            </a:extLst>
          </p:cNvPr>
          <p:cNvSpPr txBox="1"/>
          <p:nvPr/>
        </p:nvSpPr>
        <p:spPr>
          <a:xfrm>
            <a:off x="9848309" y="3672337"/>
            <a:ext cx="133487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just" defTabSz="912114">
              <a:buClrTx/>
              <a:defRPr/>
            </a:pP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368 km</a:t>
            </a:r>
            <a:endParaRPr lang="vi-VN" altLang="zh-CN" sz="2600" kern="1200" dirty="0">
              <a:solidFill>
                <a:prstClr val="black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5C7BC30-9861-4A9B-AF62-464BA21F7F73}"/>
              </a:ext>
            </a:extLst>
          </p:cNvPr>
          <p:cNvCxnSpPr>
            <a:cxnSpLocks/>
          </p:cNvCxnSpPr>
          <p:nvPr/>
        </p:nvCxnSpPr>
        <p:spPr>
          <a:xfrm>
            <a:off x="4731049" y="4664317"/>
            <a:ext cx="339836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62309129-67D1-4E02-BF75-07C4860175EF}"/>
              </a:ext>
            </a:extLst>
          </p:cNvPr>
          <p:cNvSpPr/>
          <p:nvPr/>
        </p:nvSpPr>
        <p:spPr>
          <a:xfrm>
            <a:off x="1708157" y="5320879"/>
            <a:ext cx="252876" cy="2468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BB3EEE8-56D8-4CD0-9EAC-C0A3BCACFBAF}"/>
              </a:ext>
            </a:extLst>
          </p:cNvPr>
          <p:cNvCxnSpPr>
            <a:cxnSpLocks/>
          </p:cNvCxnSpPr>
          <p:nvPr/>
        </p:nvCxnSpPr>
        <p:spPr>
          <a:xfrm>
            <a:off x="8455934" y="4664317"/>
            <a:ext cx="111576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4439E137-7EBC-463A-9D70-5CDF1DD289A5}"/>
              </a:ext>
            </a:extLst>
          </p:cNvPr>
          <p:cNvSpPr/>
          <p:nvPr/>
        </p:nvSpPr>
        <p:spPr>
          <a:xfrm>
            <a:off x="1272109" y="5614611"/>
            <a:ext cx="252876" cy="2468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FD0D5C2-1BA0-446B-AA7E-E228F8F97CED}"/>
              </a:ext>
            </a:extLst>
          </p:cNvPr>
          <p:cNvSpPr txBox="1"/>
          <p:nvPr/>
        </p:nvSpPr>
        <p:spPr>
          <a:xfrm>
            <a:off x="9866895" y="4216944"/>
            <a:ext cx="133487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just" defTabSz="912114">
              <a:buClrTx/>
              <a:defRPr/>
            </a:pPr>
            <a:r>
              <a:rPr lang="en-US" altLang="zh-CN" sz="2600" kern="12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174 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km</a:t>
            </a:r>
            <a:endParaRPr lang="vi-VN" altLang="zh-CN" sz="2600" kern="1200" dirty="0">
              <a:solidFill>
                <a:prstClr val="black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258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2" grpId="0" animBg="1"/>
      <p:bldP spid="22" grpId="1" animBg="1"/>
      <p:bldP spid="31" grpId="0" animBg="1"/>
      <p:bldP spid="31" grpId="1" animBg="1"/>
      <p:bldP spid="34" grpId="0" animBg="1"/>
      <p:bldP spid="34" grpId="1" animBg="1"/>
      <p:bldP spid="34" grpId="2" animBg="1"/>
      <p:bldP spid="35" grpId="0" animBg="1"/>
      <p:bldP spid="36" grpId="0" animBg="1"/>
      <p:bldP spid="36" grpId="1" animBg="1"/>
      <p:bldP spid="42" grpId="0" animBg="1"/>
      <p:bldP spid="42" grpId="1" animBg="1"/>
      <p:bldP spid="43" grpId="0" animBg="1"/>
      <p:bldP spid="46" grpId="0" animBg="1"/>
      <p:bldP spid="49" grpId="0" animBg="1"/>
      <p:bldP spid="5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60A27CC-6FD1-4598-B18C-65813457DCF4}"/>
              </a:ext>
            </a:extLst>
          </p:cNvPr>
          <p:cNvGrpSpPr/>
          <p:nvPr/>
        </p:nvGrpSpPr>
        <p:grpSpPr>
          <a:xfrm>
            <a:off x="133020" y="8483"/>
            <a:ext cx="11857792" cy="6632002"/>
            <a:chOff x="388883" y="1124654"/>
            <a:chExt cx="11350833" cy="5438254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id="{C45F74B1-E686-46C3-B16D-DF43FC847FC5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xmlns="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lowchart: Manual Operation 5">
              <a:extLst>
                <a:ext uri="{FF2B5EF4-FFF2-40B4-BE49-F238E27FC236}">
                  <a16:creationId xmlns:a16="http://schemas.microsoft.com/office/drawing/2014/main" id="{CA755368-E0BE-4D7F-A703-E2A1E6029A29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lowchart: Manual Operation 6">
              <a:extLst>
                <a:ext uri="{FF2B5EF4-FFF2-40B4-BE49-F238E27FC236}">
                  <a16:creationId xmlns:a16="http://schemas.microsoft.com/office/drawing/2014/main" id="{EEB6EBDD-EED9-4CE2-AA58-3C6AAE732801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Flowchart: Manual Operation 8">
              <a:extLst>
                <a:ext uri="{FF2B5EF4-FFF2-40B4-BE49-F238E27FC236}">
                  <a16:creationId xmlns:a16="http://schemas.microsoft.com/office/drawing/2014/main" id="{0A830BEC-E292-44E2-854E-06E2C0DE7693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Flowchart: Manual Operation 9">
              <a:extLst>
                <a:ext uri="{FF2B5EF4-FFF2-40B4-BE49-F238E27FC236}">
                  <a16:creationId xmlns:a16="http://schemas.microsoft.com/office/drawing/2014/main" id="{0824282E-DF85-4CE9-9FC3-C7366F1A84B3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Flowchart: Manual Operation 10">
              <a:extLst>
                <a:ext uri="{FF2B5EF4-FFF2-40B4-BE49-F238E27FC236}">
                  <a16:creationId xmlns:a16="http://schemas.microsoft.com/office/drawing/2014/main" id="{02317487-AF65-4732-93B1-234B07A930E7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Flowchart: Manual Operation 11">
              <a:extLst>
                <a:ext uri="{FF2B5EF4-FFF2-40B4-BE49-F238E27FC236}">
                  <a16:creationId xmlns:a16="http://schemas.microsoft.com/office/drawing/2014/main" id="{4C7EAC22-B317-4D3E-80B3-ECD160F25040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8339D94-4863-40A6-8C1D-8926F9CFCA84}"/>
              </a:ext>
            </a:extLst>
          </p:cNvPr>
          <p:cNvSpPr txBox="1"/>
          <p:nvPr/>
        </p:nvSpPr>
        <p:spPr>
          <a:xfrm>
            <a:off x="1371930" y="393589"/>
            <a:ext cx="8030566" cy="820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Quan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sát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bản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đồ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7594C0-9276-4BFE-BCDB-DE811A74F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37" y="996534"/>
            <a:ext cx="4976084" cy="564395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3F08F09-C5DB-43AA-A481-64BBAE86FE8E}"/>
              </a:ext>
            </a:extLst>
          </p:cNvPr>
          <p:cNvSpPr txBox="1"/>
          <p:nvPr/>
        </p:nvSpPr>
        <p:spPr>
          <a:xfrm>
            <a:off x="3853241" y="1166212"/>
            <a:ext cx="77988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2114">
              <a:buClrTx/>
              <a:defRPr/>
            </a:pPr>
            <a:r>
              <a:rPr lang="en-US" altLang="zh-CN" sz="2800" kern="12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b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)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lang="vi-VN" altLang="zh-CN" sz="2800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Thành phố Cao Bằng và thành phố Lạng Sơn, nơi nào xa thành phố Hà Nội hơn?</a:t>
            </a:r>
            <a:endParaRPr kumimoji="0" lang="vi-VN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5199E1E-E2B6-4A90-9A2A-8E017F908F0F}"/>
              </a:ext>
            </a:extLst>
          </p:cNvPr>
          <p:cNvGrpSpPr/>
          <p:nvPr/>
        </p:nvGrpSpPr>
        <p:grpSpPr>
          <a:xfrm>
            <a:off x="4792294" y="3615886"/>
            <a:ext cx="6635803" cy="2843917"/>
            <a:chOff x="4849444" y="3254724"/>
            <a:chExt cx="6635803" cy="2843917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DFA5E96-D902-4557-980C-FED2E0344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49444" y="3254724"/>
              <a:ext cx="6635803" cy="2843917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3FB3468-25C0-4853-AD06-074FC7E77BA6}"/>
                </a:ext>
              </a:extLst>
            </p:cNvPr>
            <p:cNvSpPr/>
            <p:nvPr/>
          </p:nvSpPr>
          <p:spPr>
            <a:xfrm>
              <a:off x="4999703" y="4601497"/>
              <a:ext cx="4976084" cy="1371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46D36CD-FC17-49C3-BA79-35233AAB9B34}"/>
                </a:ext>
              </a:extLst>
            </p:cNvPr>
            <p:cNvSpPr/>
            <p:nvPr/>
          </p:nvSpPr>
          <p:spPr>
            <a:xfrm>
              <a:off x="10267137" y="4601497"/>
              <a:ext cx="926759" cy="1371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69B13FB-DB78-46F0-B481-E76E82D867BB}"/>
                </a:ext>
              </a:extLst>
            </p:cNvPr>
            <p:cNvSpPr/>
            <p:nvPr/>
          </p:nvSpPr>
          <p:spPr>
            <a:xfrm>
              <a:off x="4999702" y="4093497"/>
              <a:ext cx="4976084" cy="1371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775334D-6302-4A23-A867-440C26D1B687}"/>
                </a:ext>
              </a:extLst>
            </p:cNvPr>
            <p:cNvSpPr/>
            <p:nvPr/>
          </p:nvSpPr>
          <p:spPr>
            <a:xfrm>
              <a:off x="10235066" y="3990882"/>
              <a:ext cx="1100591" cy="1371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F8D2BA1-3128-4DD2-8051-A2659D1B6C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5537" y="4533399"/>
            <a:ext cx="3779388" cy="4920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F082E19-EDBD-4BB9-B2ED-5D5436B209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4482" y="4679389"/>
            <a:ext cx="1164025" cy="267183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AB8B9C9-9604-407E-9011-12C55BA1330E}"/>
              </a:ext>
            </a:extLst>
          </p:cNvPr>
          <p:cNvSpPr txBox="1"/>
          <p:nvPr/>
        </p:nvSpPr>
        <p:spPr>
          <a:xfrm>
            <a:off x="5397649" y="5353839"/>
            <a:ext cx="3877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2114">
              <a:buClrTx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H</a:t>
            </a:r>
            <a:r>
              <a:rPr lang="en-US" altLang="zh-CN" sz="3600" kern="1200" dirty="0">
                <a:solidFill>
                  <a:srgbClr val="00B0F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à </a:t>
            </a:r>
            <a:r>
              <a:rPr lang="en-US" altLang="zh-CN" sz="3600" kern="1200" dirty="0" err="1">
                <a:solidFill>
                  <a:srgbClr val="00B0F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Nội</a:t>
            </a:r>
            <a:r>
              <a:rPr lang="en-US" altLang="zh-CN" sz="3600" kern="1200" dirty="0">
                <a:solidFill>
                  <a:srgbClr val="00B0F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- </a:t>
            </a:r>
            <a:r>
              <a:rPr lang="en-US" altLang="zh-CN" sz="3600" kern="1200" dirty="0" err="1">
                <a:solidFill>
                  <a:srgbClr val="00B0F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Lạng</a:t>
            </a:r>
            <a:r>
              <a:rPr lang="en-US" altLang="zh-CN" sz="3600" kern="1200" dirty="0">
                <a:solidFill>
                  <a:srgbClr val="00B0F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S</a:t>
            </a:r>
            <a:r>
              <a:rPr lang="vi-VN" altLang="zh-CN" sz="3600" kern="1200" dirty="0">
                <a:solidFill>
                  <a:srgbClr val="00B0F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ơ</a:t>
            </a:r>
            <a:r>
              <a:rPr lang="en-US" altLang="zh-CN" sz="3600" kern="1200" dirty="0">
                <a:solidFill>
                  <a:srgbClr val="00B0F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n</a:t>
            </a:r>
            <a:endParaRPr kumimoji="0" lang="vi-VN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FE7612E-61BD-4E04-B1AA-17896B5D62D9}"/>
              </a:ext>
            </a:extLst>
          </p:cNvPr>
          <p:cNvSpPr txBox="1"/>
          <p:nvPr/>
        </p:nvSpPr>
        <p:spPr>
          <a:xfrm>
            <a:off x="9918636" y="5384616"/>
            <a:ext cx="1883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2114">
              <a:buClrTx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169 km</a:t>
            </a:r>
            <a:endParaRPr kumimoji="0" lang="vi-V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B9B3028-A898-4209-B844-734DC9AAB670}"/>
              </a:ext>
            </a:extLst>
          </p:cNvPr>
          <p:cNvCxnSpPr>
            <a:cxnSpLocks/>
          </p:cNvCxnSpPr>
          <p:nvPr/>
        </p:nvCxnSpPr>
        <p:spPr>
          <a:xfrm>
            <a:off x="4945024" y="2120319"/>
            <a:ext cx="51694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ounded Rectangle 14">
            <a:extLst>
              <a:ext uri="{FF2B5EF4-FFF2-40B4-BE49-F238E27FC236}">
                <a16:creationId xmlns:a16="http://schemas.microsoft.com/office/drawing/2014/main" id="{814F26CC-35AC-4D47-928A-8303176FA40E}"/>
              </a:ext>
            </a:extLst>
          </p:cNvPr>
          <p:cNvSpPr/>
          <p:nvPr/>
        </p:nvSpPr>
        <p:spPr>
          <a:xfrm>
            <a:off x="6080918" y="2347775"/>
            <a:ext cx="3837717" cy="894339"/>
          </a:xfrm>
          <a:prstGeom prst="round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7" name="Freeform 15">
            <a:extLst>
              <a:ext uri="{FF2B5EF4-FFF2-40B4-BE49-F238E27FC236}">
                <a16:creationId xmlns:a16="http://schemas.microsoft.com/office/drawing/2014/main" id="{F118807A-EB50-4C4F-9A8A-E494476F06E9}"/>
              </a:ext>
            </a:extLst>
          </p:cNvPr>
          <p:cNvSpPr>
            <a:spLocks/>
          </p:cNvSpPr>
          <p:nvPr/>
        </p:nvSpPr>
        <p:spPr bwMode="gray">
          <a:xfrm flipH="1">
            <a:off x="5000796" y="2203759"/>
            <a:ext cx="864097" cy="905023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772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6" grpId="0" animBg="1"/>
      <p:bldP spid="5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60A27CC-6FD1-4598-B18C-65813457DCF4}"/>
              </a:ext>
            </a:extLst>
          </p:cNvPr>
          <p:cNvGrpSpPr/>
          <p:nvPr/>
        </p:nvGrpSpPr>
        <p:grpSpPr>
          <a:xfrm>
            <a:off x="133020" y="8483"/>
            <a:ext cx="11857792" cy="6632002"/>
            <a:chOff x="388883" y="1124654"/>
            <a:chExt cx="11350833" cy="5438254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id="{C45F74B1-E686-46C3-B16D-DF43FC847FC5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xmlns="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lowchart: Manual Operation 5">
              <a:extLst>
                <a:ext uri="{FF2B5EF4-FFF2-40B4-BE49-F238E27FC236}">
                  <a16:creationId xmlns:a16="http://schemas.microsoft.com/office/drawing/2014/main" id="{CA755368-E0BE-4D7F-A703-E2A1E6029A29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lowchart: Manual Operation 6">
              <a:extLst>
                <a:ext uri="{FF2B5EF4-FFF2-40B4-BE49-F238E27FC236}">
                  <a16:creationId xmlns:a16="http://schemas.microsoft.com/office/drawing/2014/main" id="{EEB6EBDD-EED9-4CE2-AA58-3C6AAE732801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Flowchart: Manual Operation 8">
              <a:extLst>
                <a:ext uri="{FF2B5EF4-FFF2-40B4-BE49-F238E27FC236}">
                  <a16:creationId xmlns:a16="http://schemas.microsoft.com/office/drawing/2014/main" id="{0A830BEC-E292-44E2-854E-06E2C0DE7693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Flowchart: Manual Operation 9">
              <a:extLst>
                <a:ext uri="{FF2B5EF4-FFF2-40B4-BE49-F238E27FC236}">
                  <a16:creationId xmlns:a16="http://schemas.microsoft.com/office/drawing/2014/main" id="{0824282E-DF85-4CE9-9FC3-C7366F1A84B3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Flowchart: Manual Operation 10">
              <a:extLst>
                <a:ext uri="{FF2B5EF4-FFF2-40B4-BE49-F238E27FC236}">
                  <a16:creationId xmlns:a16="http://schemas.microsoft.com/office/drawing/2014/main" id="{02317487-AF65-4732-93B1-234B07A930E7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Flowchart: Manual Operation 11">
              <a:extLst>
                <a:ext uri="{FF2B5EF4-FFF2-40B4-BE49-F238E27FC236}">
                  <a16:creationId xmlns:a16="http://schemas.microsoft.com/office/drawing/2014/main" id="{4C7EAC22-B317-4D3E-80B3-ECD160F25040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8339D94-4863-40A6-8C1D-8926F9CFCA84}"/>
              </a:ext>
            </a:extLst>
          </p:cNvPr>
          <p:cNvSpPr txBox="1"/>
          <p:nvPr/>
        </p:nvSpPr>
        <p:spPr>
          <a:xfrm>
            <a:off x="1371930" y="393589"/>
            <a:ext cx="8030566" cy="820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Quan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sát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bản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đồ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7594C0-9276-4BFE-BCDB-DE811A74F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37" y="996534"/>
            <a:ext cx="4976084" cy="564395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3F08F09-C5DB-43AA-A481-64BBAE86FE8E}"/>
              </a:ext>
            </a:extLst>
          </p:cNvPr>
          <p:cNvSpPr txBox="1"/>
          <p:nvPr/>
        </p:nvSpPr>
        <p:spPr>
          <a:xfrm>
            <a:off x="3853241" y="1166212"/>
            <a:ext cx="77988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2114">
              <a:buClrTx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b)</a:t>
            </a:r>
            <a:r>
              <a:rPr lang="vi-VN" altLang="zh-CN" sz="2800" kern="1200" dirty="0">
                <a:solidFill>
                  <a:schemeClr val="tx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Thành phố Hà Nội và thành phố Huế, nơi nào gần thành phố Vinh hơn?</a:t>
            </a:r>
          </a:p>
          <a:p>
            <a:pPr marL="0" marR="0" lvl="0" indent="0" algn="just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altLang="zh-C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5199E1E-E2B6-4A90-9A2A-8E017F908F0F}"/>
              </a:ext>
            </a:extLst>
          </p:cNvPr>
          <p:cNvGrpSpPr/>
          <p:nvPr/>
        </p:nvGrpSpPr>
        <p:grpSpPr>
          <a:xfrm>
            <a:off x="4792294" y="3615886"/>
            <a:ext cx="6635803" cy="2843917"/>
            <a:chOff x="4849444" y="3254724"/>
            <a:chExt cx="6635803" cy="2843917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DFA5E96-D902-4557-980C-FED2E0344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49444" y="3254724"/>
              <a:ext cx="6635803" cy="2843917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3FB3468-25C0-4853-AD06-074FC7E77BA6}"/>
                </a:ext>
              </a:extLst>
            </p:cNvPr>
            <p:cNvSpPr/>
            <p:nvPr/>
          </p:nvSpPr>
          <p:spPr>
            <a:xfrm>
              <a:off x="4999703" y="4601497"/>
              <a:ext cx="4976084" cy="1371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4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46D36CD-FC17-49C3-BA79-35233AAB9B34}"/>
                </a:ext>
              </a:extLst>
            </p:cNvPr>
            <p:cNvSpPr/>
            <p:nvPr/>
          </p:nvSpPr>
          <p:spPr>
            <a:xfrm>
              <a:off x="10267137" y="4601497"/>
              <a:ext cx="926759" cy="1371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4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69B13FB-DB78-46F0-B481-E76E82D867BB}"/>
                </a:ext>
              </a:extLst>
            </p:cNvPr>
            <p:cNvSpPr/>
            <p:nvPr/>
          </p:nvSpPr>
          <p:spPr>
            <a:xfrm>
              <a:off x="4999702" y="4093497"/>
              <a:ext cx="4976084" cy="1371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4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775334D-6302-4A23-A867-440C26D1B687}"/>
                </a:ext>
              </a:extLst>
            </p:cNvPr>
            <p:cNvSpPr/>
            <p:nvPr/>
          </p:nvSpPr>
          <p:spPr>
            <a:xfrm>
              <a:off x="10235066" y="3990882"/>
              <a:ext cx="1100591" cy="1371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4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FAB8B9C9-9604-407E-9011-12C55BA1330E}"/>
              </a:ext>
            </a:extLst>
          </p:cNvPr>
          <p:cNvSpPr txBox="1"/>
          <p:nvPr/>
        </p:nvSpPr>
        <p:spPr>
          <a:xfrm>
            <a:off x="5420479" y="4423289"/>
            <a:ext cx="3877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Hà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Nội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 - Vinh</a:t>
            </a:r>
            <a:endParaRPr kumimoji="0" lang="vi-VN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FE7612E-61BD-4E04-B1AA-17896B5D62D9}"/>
              </a:ext>
            </a:extLst>
          </p:cNvPr>
          <p:cNvSpPr txBox="1"/>
          <p:nvPr/>
        </p:nvSpPr>
        <p:spPr>
          <a:xfrm>
            <a:off x="9905417" y="4519408"/>
            <a:ext cx="1883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308 km</a:t>
            </a:r>
            <a:endParaRPr kumimoji="0" lang="vi-V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B9B3028-A898-4209-B844-734DC9AAB670}"/>
              </a:ext>
            </a:extLst>
          </p:cNvPr>
          <p:cNvCxnSpPr>
            <a:cxnSpLocks/>
          </p:cNvCxnSpPr>
          <p:nvPr/>
        </p:nvCxnSpPr>
        <p:spPr>
          <a:xfrm>
            <a:off x="3923262" y="2130019"/>
            <a:ext cx="39376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ounded Rectangle 14">
            <a:extLst>
              <a:ext uri="{FF2B5EF4-FFF2-40B4-BE49-F238E27FC236}">
                <a16:creationId xmlns:a16="http://schemas.microsoft.com/office/drawing/2014/main" id="{814F26CC-35AC-4D47-928A-8303176FA40E}"/>
              </a:ext>
            </a:extLst>
          </p:cNvPr>
          <p:cNvSpPr/>
          <p:nvPr/>
        </p:nvSpPr>
        <p:spPr>
          <a:xfrm>
            <a:off x="6080919" y="2347775"/>
            <a:ext cx="3168352" cy="894339"/>
          </a:xfrm>
          <a:prstGeom prst="round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57" name="Freeform 15">
            <a:extLst>
              <a:ext uri="{FF2B5EF4-FFF2-40B4-BE49-F238E27FC236}">
                <a16:creationId xmlns:a16="http://schemas.microsoft.com/office/drawing/2014/main" id="{F118807A-EB50-4C4F-9A8A-E494476F06E9}"/>
              </a:ext>
            </a:extLst>
          </p:cNvPr>
          <p:cNvSpPr>
            <a:spLocks/>
          </p:cNvSpPr>
          <p:nvPr/>
        </p:nvSpPr>
        <p:spPr bwMode="gray">
          <a:xfrm flipH="1">
            <a:off x="5000796" y="2203759"/>
            <a:ext cx="864097" cy="905023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C04FEF2-7626-4911-AB3C-E3F1D98BB17C}"/>
              </a:ext>
            </a:extLst>
          </p:cNvPr>
          <p:cNvSpPr txBox="1"/>
          <p:nvPr/>
        </p:nvSpPr>
        <p:spPr>
          <a:xfrm>
            <a:off x="5433698" y="5292248"/>
            <a:ext cx="3877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Huế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- Vinh</a:t>
            </a:r>
            <a:endParaRPr kumimoji="0" lang="vi-VN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30F3447-BA1C-4084-B230-F8875D1682DA}"/>
              </a:ext>
            </a:extLst>
          </p:cNvPr>
          <p:cNvSpPr txBox="1"/>
          <p:nvPr/>
        </p:nvSpPr>
        <p:spPr>
          <a:xfrm>
            <a:off x="9918636" y="5388367"/>
            <a:ext cx="1883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368 km</a:t>
            </a:r>
            <a:endParaRPr kumimoji="0" lang="vi-V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75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6" grpId="0" animBg="1"/>
      <p:bldP spid="57" grpId="0" animBg="1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60A27CC-6FD1-4598-B18C-65813457DCF4}"/>
              </a:ext>
            </a:extLst>
          </p:cNvPr>
          <p:cNvGrpSpPr/>
          <p:nvPr/>
        </p:nvGrpSpPr>
        <p:grpSpPr>
          <a:xfrm>
            <a:off x="133020" y="8483"/>
            <a:ext cx="11857792" cy="6632002"/>
            <a:chOff x="388883" y="1124654"/>
            <a:chExt cx="11350833" cy="5438254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id="{C45F74B1-E686-46C3-B16D-DF43FC847FC5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xmlns="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lowchart: Manual Operation 5">
              <a:extLst>
                <a:ext uri="{FF2B5EF4-FFF2-40B4-BE49-F238E27FC236}">
                  <a16:creationId xmlns:a16="http://schemas.microsoft.com/office/drawing/2014/main" id="{CA755368-E0BE-4D7F-A703-E2A1E6029A29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lowchart: Manual Operation 6">
              <a:extLst>
                <a:ext uri="{FF2B5EF4-FFF2-40B4-BE49-F238E27FC236}">
                  <a16:creationId xmlns:a16="http://schemas.microsoft.com/office/drawing/2014/main" id="{EEB6EBDD-EED9-4CE2-AA58-3C6AAE732801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Flowchart: Manual Operation 8">
              <a:extLst>
                <a:ext uri="{FF2B5EF4-FFF2-40B4-BE49-F238E27FC236}">
                  <a16:creationId xmlns:a16="http://schemas.microsoft.com/office/drawing/2014/main" id="{0A830BEC-E292-44E2-854E-06E2C0DE7693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Flowchart: Manual Operation 9">
              <a:extLst>
                <a:ext uri="{FF2B5EF4-FFF2-40B4-BE49-F238E27FC236}">
                  <a16:creationId xmlns:a16="http://schemas.microsoft.com/office/drawing/2014/main" id="{0824282E-DF85-4CE9-9FC3-C7366F1A84B3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Flowchart: Manual Operation 10">
              <a:extLst>
                <a:ext uri="{FF2B5EF4-FFF2-40B4-BE49-F238E27FC236}">
                  <a16:creationId xmlns:a16="http://schemas.microsoft.com/office/drawing/2014/main" id="{02317487-AF65-4732-93B1-234B07A930E7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Flowchart: Manual Operation 11">
              <a:extLst>
                <a:ext uri="{FF2B5EF4-FFF2-40B4-BE49-F238E27FC236}">
                  <a16:creationId xmlns:a16="http://schemas.microsoft.com/office/drawing/2014/main" id="{4C7EAC22-B317-4D3E-80B3-ECD160F25040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BF7F6C3-E73F-4511-B079-87AC641C9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83" y="436885"/>
            <a:ext cx="2327737" cy="21193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470B9B-3BC0-462A-8E1B-EB5970E3D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244" y="1174091"/>
            <a:ext cx="4195572" cy="30366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3ADB53-4B75-4049-8292-60C3F15CD9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2929" y="2525716"/>
            <a:ext cx="4730253" cy="35521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77CB93-57AD-4513-88A5-8A868642E5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4668" y="4545320"/>
            <a:ext cx="4596104" cy="113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78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60A27CC-6FD1-4598-B18C-65813457DCF4}"/>
              </a:ext>
            </a:extLst>
          </p:cNvPr>
          <p:cNvGrpSpPr/>
          <p:nvPr/>
        </p:nvGrpSpPr>
        <p:grpSpPr>
          <a:xfrm>
            <a:off x="133020" y="8483"/>
            <a:ext cx="11857792" cy="6632002"/>
            <a:chOff x="388883" y="1124654"/>
            <a:chExt cx="11350833" cy="5438254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id="{C45F74B1-E686-46C3-B16D-DF43FC847FC5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xmlns="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endParaRPr lang="en-US" sz="1795" kern="12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6" name="Flowchart: Manual Operation 5">
              <a:extLst>
                <a:ext uri="{FF2B5EF4-FFF2-40B4-BE49-F238E27FC236}">
                  <a16:creationId xmlns:a16="http://schemas.microsoft.com/office/drawing/2014/main" id="{CA755368-E0BE-4D7F-A703-E2A1E6029A29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endParaRPr lang="en-US" sz="1795" kern="12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7" name="Flowchart: Manual Operation 6">
              <a:extLst>
                <a:ext uri="{FF2B5EF4-FFF2-40B4-BE49-F238E27FC236}">
                  <a16:creationId xmlns:a16="http://schemas.microsoft.com/office/drawing/2014/main" id="{EEB6EBDD-EED9-4CE2-AA58-3C6AAE732801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endParaRPr lang="en-US" sz="1795" kern="12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9" name="Flowchart: Manual Operation 8">
              <a:extLst>
                <a:ext uri="{FF2B5EF4-FFF2-40B4-BE49-F238E27FC236}">
                  <a16:creationId xmlns:a16="http://schemas.microsoft.com/office/drawing/2014/main" id="{0A830BEC-E292-44E2-854E-06E2C0DE7693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endParaRPr lang="en-US" sz="1795" kern="12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0" name="Flowchart: Manual Operation 9">
              <a:extLst>
                <a:ext uri="{FF2B5EF4-FFF2-40B4-BE49-F238E27FC236}">
                  <a16:creationId xmlns:a16="http://schemas.microsoft.com/office/drawing/2014/main" id="{0824282E-DF85-4CE9-9FC3-C7366F1A84B3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endParaRPr lang="en-US" sz="1795" kern="12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1" name="Flowchart: Manual Operation 10">
              <a:extLst>
                <a:ext uri="{FF2B5EF4-FFF2-40B4-BE49-F238E27FC236}">
                  <a16:creationId xmlns:a16="http://schemas.microsoft.com/office/drawing/2014/main" id="{02317487-AF65-4732-93B1-234B07A930E7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endParaRPr lang="en-US" sz="1795" kern="12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2" name="Flowchart: Manual Operation 11">
              <a:extLst>
                <a:ext uri="{FF2B5EF4-FFF2-40B4-BE49-F238E27FC236}">
                  <a16:creationId xmlns:a16="http://schemas.microsoft.com/office/drawing/2014/main" id="{4C7EAC22-B317-4D3E-80B3-ECD160F25040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endParaRPr lang="en-US" sz="1795" kern="1200">
                <a:solidFill>
                  <a:prstClr val="white"/>
                </a:solidFill>
                <a:latin typeface="等线" panose="020F0502020204030204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0E57D0D-8B58-4814-A4A9-2A0A09742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9908" y="752470"/>
            <a:ext cx="4353241" cy="16294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C2D0E9-E477-46FC-9B70-954EF4508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829" y="2543062"/>
            <a:ext cx="11008173" cy="5828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723B30A-1B37-4EBA-90E0-AAF23E8FBC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7690" y="3324484"/>
            <a:ext cx="4276626" cy="321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44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1745BB-1B3C-4114-BC84-474E2157A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187" y="98630"/>
            <a:ext cx="5328592" cy="66607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BEA0E6-A0CB-45C2-BD49-DC207BC68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1664"/>
            <a:ext cx="12161838" cy="68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310588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85" name="图片 15384" descr="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814" y="-39268"/>
            <a:ext cx="7666949" cy="68258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ounded Rectangle 2"/>
          <p:cNvSpPr/>
          <p:nvPr/>
        </p:nvSpPr>
        <p:spPr>
          <a:xfrm>
            <a:off x="5696288" y="2780928"/>
            <a:ext cx="3276364" cy="20479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1200" cap="all" spc="0" normalizeH="0" baseline="0" noProof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CỦNG</a:t>
            </a:r>
            <a:r>
              <a:rPr kumimoji="0" lang="en-US" sz="6000" b="1" i="0" u="none" strike="noStrike" kern="1200" cap="all" spc="0" normalizeH="0" noProof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CỐ</a:t>
            </a:r>
            <a:endParaRPr kumimoji="0" lang="en-US" sz="6000" b="1" i="0" u="none" strike="noStrike" kern="1200" cap="all" spc="0" normalizeH="0" baseline="0" noProof="0" dirty="0">
              <a:ln/>
              <a:solidFill>
                <a:srgbClr val="00B05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279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5" y="914955"/>
            <a:ext cx="10241214" cy="53154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5" name="14 Conector recto"/>
          <p:cNvCxnSpPr/>
          <p:nvPr/>
        </p:nvCxnSpPr>
        <p:spPr>
          <a:xfrm flipV="1">
            <a:off x="6366722" y="3584798"/>
            <a:ext cx="3630291" cy="169027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http://www.entertainmentearth.com/images/AUTOIMAGES/GE10603lg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100000" l="78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72" r="23296" b="8344"/>
          <a:stretch/>
        </p:blipFill>
        <p:spPr bwMode="auto">
          <a:xfrm>
            <a:off x="9656671" y="2495212"/>
            <a:ext cx="2505167" cy="435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矩形 142">
            <a:extLst>
              <a:ext uri="{FF2B5EF4-FFF2-40B4-BE49-F238E27FC236}">
                <a16:creationId xmlns:a16="http://schemas.microsoft.com/office/drawing/2014/main" id="{6BD7A495-437A-4077-93DE-960054284692}"/>
              </a:ext>
            </a:extLst>
          </p:cNvPr>
          <p:cNvSpPr/>
          <p:nvPr/>
        </p:nvSpPr>
        <p:spPr>
          <a:xfrm>
            <a:off x="1861687" y="1999499"/>
            <a:ext cx="8438464" cy="175432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/>
                <a:ea typeface="宋体" panose="02010600030101010101" pitchFamily="2" charset="-122"/>
                <a:cs typeface="Calibri" panose="020F0502020204030204" pitchFamily="34" charset="0"/>
                <a:sym typeface="+mn-lt"/>
              </a:rPr>
              <a:t>VƯỢT QUA THỬ THÁCH </a:t>
            </a:r>
          </a:p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rial"/>
                <a:ea typeface="宋体" panose="02010600030101010101" pitchFamily="2" charset="-122"/>
                <a:cs typeface="Calibri" panose="020F0502020204030204" pitchFamily="34" charset="0"/>
                <a:sym typeface="+mn-lt"/>
              </a:rPr>
              <a:t>CỦA PHÙ THUỲ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uLnTx/>
              <a:uFillTx/>
              <a:latin typeface="Arial"/>
              <a:ea typeface="宋体" panose="02010600030101010101" pitchFamily="2" charset="-122"/>
              <a:cs typeface="Helvetic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55216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152" y="207068"/>
            <a:ext cx="4884430" cy="707888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993" y="914957"/>
            <a:ext cx="8860767" cy="42565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0" name="Picture 2" descr="http://www.entertainmentearth.com/images/AUTOIMAGES/GE10603lg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00" b="100000" l="78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72" r="23296" b="8344"/>
          <a:stretch/>
        </p:blipFill>
        <p:spPr bwMode="auto">
          <a:xfrm>
            <a:off x="9600774" y="2490336"/>
            <a:ext cx="2505167" cy="435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049034" y="1575773"/>
            <a:ext cx="7452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 km = .....m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Arial"/>
              <a:sym typeface="Arial"/>
            </a:endParaRPr>
          </a:p>
        </p:txBody>
      </p:sp>
      <p:cxnSp>
        <p:nvCxnSpPr>
          <p:cNvPr id="15" name="14 Conector recto"/>
          <p:cNvCxnSpPr/>
          <p:nvPr/>
        </p:nvCxnSpPr>
        <p:spPr>
          <a:xfrm>
            <a:off x="7516492" y="2081595"/>
            <a:ext cx="2201996" cy="1596549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2189774" y="3898760"/>
            <a:ext cx="2705022" cy="957605"/>
            <a:chOff x="2323891" y="5194590"/>
            <a:chExt cx="2711731" cy="959980"/>
          </a:xfrm>
        </p:grpSpPr>
        <p:sp>
          <p:nvSpPr>
            <p:cNvPr id="23" name="Rounded Rectangle 22"/>
            <p:cNvSpPr/>
            <p:nvPr/>
          </p:nvSpPr>
          <p:spPr>
            <a:xfrm>
              <a:off x="2323891" y="5194590"/>
              <a:ext cx="2711731" cy="95998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6 CuadroTexto"/>
            <p:cNvSpPr txBox="1"/>
            <p:nvPr/>
          </p:nvSpPr>
          <p:spPr>
            <a:xfrm>
              <a:off x="2567491" y="5372788"/>
              <a:ext cx="1797224" cy="7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s-ES_tradnl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Arial"/>
                  <a:sym typeface="Arial"/>
                </a:rPr>
                <a:t>A.100</a:t>
              </a:r>
              <a:endParaRPr kumimoji="0" lang="es-E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856216" y="3938374"/>
            <a:ext cx="2705022" cy="957605"/>
            <a:chOff x="2323891" y="5194590"/>
            <a:chExt cx="2711731" cy="959980"/>
          </a:xfrm>
        </p:grpSpPr>
        <p:sp>
          <p:nvSpPr>
            <p:cNvPr id="27" name="Rounded Rectangle 26"/>
            <p:cNvSpPr/>
            <p:nvPr/>
          </p:nvSpPr>
          <p:spPr>
            <a:xfrm>
              <a:off x="2323891" y="5194590"/>
              <a:ext cx="2711731" cy="95998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" name="6 CuadroTexto"/>
            <p:cNvSpPr txBox="1"/>
            <p:nvPr/>
          </p:nvSpPr>
          <p:spPr>
            <a:xfrm>
              <a:off x="2558808" y="5319759"/>
              <a:ext cx="2023009" cy="7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s-ES_tradnl" sz="4000" kern="1200" dirty="0">
                  <a:solidFill>
                    <a:srgbClr val="FFFFFF"/>
                  </a:solidFill>
                  <a:latin typeface="Comic Sans MS" pitchFamily="66" charset="0"/>
                  <a:ea typeface="+mn-ea"/>
                </a:rPr>
                <a:t>B</a:t>
              </a:r>
              <a:r>
                <a:rPr kumimoji="0" lang="es-ES_tradnl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Arial"/>
                  <a:sym typeface="Arial"/>
                </a:rPr>
                <a:t>. 1000</a:t>
              </a:r>
              <a:endParaRPr kumimoji="0" lang="es-E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1" name="Picture 10" descr="Happy Cartoon Witch Isolated Icons PNG - Free PNG and Icons Downloads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2584" y1="27562" x2="32584" y2="27562"/>
                        <a14:foregroundMark x1="23034" y1="32155" x2="23034" y2="32155"/>
                        <a14:foregroundMark x1="41573" y1="91519" x2="41573" y2="91519"/>
                        <a14:foregroundMark x1="38764" y1="97173" x2="38764" y2="97173"/>
                        <a14:foregroundMark x1="92697" y1="73498" x2="92697" y2="73498"/>
                        <a14:foregroundMark x1="95506" y1="79152" x2="95506" y2="79152"/>
                        <a14:foregroundMark x1="91573" y1="82332" x2="91573" y2="82332"/>
                        <a14:foregroundMark x1="26966" y1="26502" x2="26966" y2="26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637" y="3430180"/>
            <a:ext cx="1165752" cy="185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8 Conector recto"/>
          <p:cNvCxnSpPr/>
          <p:nvPr/>
        </p:nvCxnSpPr>
        <p:spPr>
          <a:xfrm flipV="1">
            <a:off x="4589442" y="3754078"/>
            <a:ext cx="4950251" cy="602810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8 Conector recto"/>
          <p:cNvCxnSpPr/>
          <p:nvPr/>
        </p:nvCxnSpPr>
        <p:spPr>
          <a:xfrm flipV="1">
            <a:off x="8522354" y="3837116"/>
            <a:ext cx="1206713" cy="478803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 descr="Fat Witch Thinking - Halloween Vector Illustration Royalty-Free Stock Image  - Storyblocks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412" y="3171308"/>
            <a:ext cx="1350640" cy="228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182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1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39"/>
          <p:cNvSpPr txBox="1">
            <a:spLocks noGrp="1"/>
          </p:cNvSpPr>
          <p:nvPr>
            <p:ph type="ctrTitle"/>
          </p:nvPr>
        </p:nvSpPr>
        <p:spPr>
          <a:xfrm>
            <a:off x="1367414" y="2171128"/>
            <a:ext cx="8859910" cy="303327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" sz="6600" dirty="0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br>
              <a:rPr lang="en" sz="6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5400" dirty="0">
                <a:latin typeface="Arial" panose="020B0604020202020204" pitchFamily="34" charset="0"/>
                <a:cs typeface="Arial" panose="020B0604020202020204" pitchFamily="34" charset="0"/>
              </a:rPr>
              <a:t>KI- LÔ- MÉT</a:t>
            </a:r>
            <a:br>
              <a:rPr lang="en" sz="5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5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54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iết</a:t>
            </a:r>
            <a:r>
              <a:rPr lang="en-US" sz="5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sz="11500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5" name="Google Shape;1615;p39"/>
          <p:cNvSpPr/>
          <p:nvPr/>
        </p:nvSpPr>
        <p:spPr>
          <a:xfrm>
            <a:off x="7423110" y="5107561"/>
            <a:ext cx="2194775" cy="635225"/>
          </a:xfrm>
          <a:prstGeom prst="roundRect">
            <a:avLst>
              <a:gd name="adj" fmla="val 50000"/>
            </a:avLst>
          </a:prstGeom>
          <a:solidFill>
            <a:srgbClr val="4D3B6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6" name="Google Shape;1616;p39"/>
          <p:cNvSpPr txBox="1">
            <a:spLocks noGrp="1"/>
          </p:cNvSpPr>
          <p:nvPr>
            <p:ph type="subTitle" idx="1"/>
          </p:nvPr>
        </p:nvSpPr>
        <p:spPr>
          <a:xfrm>
            <a:off x="7740511" y="5249821"/>
            <a:ext cx="1559972" cy="3954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" sz="2800" dirty="0"/>
              <a:t>S/64-65</a:t>
            </a:r>
            <a:endParaRPr sz="2800" dirty="0"/>
          </a:p>
        </p:txBody>
      </p:sp>
      <p:grpSp>
        <p:nvGrpSpPr>
          <p:cNvPr id="1617" name="Google Shape;1617;p39"/>
          <p:cNvGrpSpPr/>
          <p:nvPr/>
        </p:nvGrpSpPr>
        <p:grpSpPr>
          <a:xfrm flipH="1">
            <a:off x="948614" y="4424837"/>
            <a:ext cx="1093529" cy="1281921"/>
            <a:chOff x="1362549" y="3263217"/>
            <a:chExt cx="822181" cy="963825"/>
          </a:xfrm>
        </p:grpSpPr>
        <p:sp>
          <p:nvSpPr>
            <p:cNvPr id="1618" name="Google Shape;1618;p39"/>
            <p:cNvSpPr/>
            <p:nvPr/>
          </p:nvSpPr>
          <p:spPr>
            <a:xfrm>
              <a:off x="1810979" y="3303364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39"/>
            <p:cNvSpPr/>
            <p:nvPr/>
          </p:nvSpPr>
          <p:spPr>
            <a:xfrm>
              <a:off x="1869851" y="3263217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620" name="Google Shape;1620;p39"/>
            <p:cNvGrpSpPr/>
            <p:nvPr/>
          </p:nvGrpSpPr>
          <p:grpSpPr>
            <a:xfrm>
              <a:off x="1362549" y="3263229"/>
              <a:ext cx="822177" cy="963813"/>
              <a:chOff x="1362549" y="3263229"/>
              <a:chExt cx="822177" cy="963813"/>
            </a:xfrm>
          </p:grpSpPr>
          <p:sp>
            <p:nvSpPr>
              <p:cNvPr id="1621" name="Google Shape;1621;p39"/>
              <p:cNvSpPr/>
              <p:nvPr/>
            </p:nvSpPr>
            <p:spPr>
              <a:xfrm>
                <a:off x="1430738" y="3387837"/>
                <a:ext cx="685784" cy="763456"/>
              </a:xfrm>
              <a:custGeom>
                <a:avLst/>
                <a:gdLst/>
                <a:ahLst/>
                <a:cxnLst/>
                <a:rect l="l" t="t" r="r" b="b"/>
                <a:pathLst>
                  <a:path w="9156" h="10193" extrusionOk="0">
                    <a:moveTo>
                      <a:pt x="5072" y="0"/>
                    </a:moveTo>
                    <a:lnTo>
                      <a:pt x="4227" y="1072"/>
                    </a:lnTo>
                    <a:lnTo>
                      <a:pt x="2381" y="4013"/>
                    </a:lnTo>
                    <a:lnTo>
                      <a:pt x="1107" y="5954"/>
                    </a:lnTo>
                    <a:lnTo>
                      <a:pt x="0" y="7394"/>
                    </a:lnTo>
                    <a:lnTo>
                      <a:pt x="357" y="7978"/>
                    </a:lnTo>
                    <a:lnTo>
                      <a:pt x="1167" y="8740"/>
                    </a:lnTo>
                    <a:lnTo>
                      <a:pt x="2000" y="9466"/>
                    </a:lnTo>
                    <a:lnTo>
                      <a:pt x="2619" y="10192"/>
                    </a:lnTo>
                    <a:lnTo>
                      <a:pt x="4108" y="8502"/>
                    </a:lnTo>
                    <a:lnTo>
                      <a:pt x="5453" y="6918"/>
                    </a:lnTo>
                    <a:lnTo>
                      <a:pt x="7120" y="5025"/>
                    </a:lnTo>
                    <a:lnTo>
                      <a:pt x="9156" y="2846"/>
                    </a:lnTo>
                    <a:cubicBezTo>
                      <a:pt x="9156" y="2846"/>
                      <a:pt x="6263" y="1572"/>
                      <a:pt x="50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2" name="Google Shape;1622;p39"/>
              <p:cNvSpPr/>
              <p:nvPr/>
            </p:nvSpPr>
            <p:spPr>
              <a:xfrm>
                <a:off x="1380780" y="4071826"/>
                <a:ext cx="121338" cy="13826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846" extrusionOk="0">
                    <a:moveTo>
                      <a:pt x="405" y="1"/>
                    </a:moveTo>
                    <a:lnTo>
                      <a:pt x="0" y="1846"/>
                    </a:lnTo>
                    <a:lnTo>
                      <a:pt x="1620" y="1489"/>
                    </a:lnTo>
                    <a:lnTo>
                      <a:pt x="4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3" name="Google Shape;1623;p39"/>
              <p:cNvSpPr/>
              <p:nvPr/>
            </p:nvSpPr>
            <p:spPr>
              <a:xfrm>
                <a:off x="1408418" y="3948765"/>
                <a:ext cx="216761" cy="239081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3192" extrusionOk="0">
                    <a:moveTo>
                      <a:pt x="346" y="0"/>
                    </a:moveTo>
                    <a:lnTo>
                      <a:pt x="0" y="1727"/>
                    </a:lnTo>
                    <a:lnTo>
                      <a:pt x="1227" y="3191"/>
                    </a:lnTo>
                    <a:lnTo>
                      <a:pt x="2894" y="2798"/>
                    </a:lnTo>
                    <a:lnTo>
                      <a:pt x="2060" y="1667"/>
                    </a:lnTo>
                    <a:lnTo>
                      <a:pt x="1298" y="1143"/>
                    </a:lnTo>
                    <a:lnTo>
                      <a:pt x="34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4" name="Google Shape;1624;p39"/>
              <p:cNvSpPr/>
              <p:nvPr/>
            </p:nvSpPr>
            <p:spPr>
              <a:xfrm>
                <a:off x="1362549" y="3263229"/>
                <a:ext cx="822177" cy="963813"/>
              </a:xfrm>
              <a:custGeom>
                <a:avLst/>
                <a:gdLst/>
                <a:ahLst/>
                <a:cxnLst/>
                <a:rect l="l" t="t" r="r" b="b"/>
                <a:pathLst>
                  <a:path w="10977" h="12868" extrusionOk="0">
                    <a:moveTo>
                      <a:pt x="6464" y="813"/>
                    </a:moveTo>
                    <a:lnTo>
                      <a:pt x="6678" y="1028"/>
                    </a:lnTo>
                    <a:cubicBezTo>
                      <a:pt x="6488" y="1266"/>
                      <a:pt x="6273" y="1504"/>
                      <a:pt x="6071" y="1742"/>
                    </a:cubicBezTo>
                    <a:lnTo>
                      <a:pt x="5976" y="1647"/>
                    </a:lnTo>
                    <a:cubicBezTo>
                      <a:pt x="6142" y="1385"/>
                      <a:pt x="6309" y="1099"/>
                      <a:pt x="6464" y="813"/>
                    </a:cubicBezTo>
                    <a:close/>
                    <a:moveTo>
                      <a:pt x="6904" y="1230"/>
                    </a:moveTo>
                    <a:cubicBezTo>
                      <a:pt x="7000" y="1337"/>
                      <a:pt x="7107" y="1432"/>
                      <a:pt x="7214" y="1516"/>
                    </a:cubicBezTo>
                    <a:cubicBezTo>
                      <a:pt x="7000" y="1766"/>
                      <a:pt x="6750" y="1980"/>
                      <a:pt x="6547" y="2230"/>
                    </a:cubicBezTo>
                    <a:cubicBezTo>
                      <a:pt x="6452" y="2135"/>
                      <a:pt x="6369" y="2052"/>
                      <a:pt x="6273" y="1944"/>
                    </a:cubicBezTo>
                    <a:cubicBezTo>
                      <a:pt x="6488" y="1730"/>
                      <a:pt x="6690" y="1492"/>
                      <a:pt x="6904" y="1230"/>
                    </a:cubicBezTo>
                    <a:close/>
                    <a:moveTo>
                      <a:pt x="7452" y="1706"/>
                    </a:moveTo>
                    <a:lnTo>
                      <a:pt x="7893" y="2028"/>
                    </a:lnTo>
                    <a:cubicBezTo>
                      <a:pt x="7655" y="2302"/>
                      <a:pt x="7452" y="2575"/>
                      <a:pt x="7226" y="2837"/>
                    </a:cubicBezTo>
                    <a:cubicBezTo>
                      <a:pt x="7059" y="2706"/>
                      <a:pt x="6916" y="2575"/>
                      <a:pt x="6762" y="2433"/>
                    </a:cubicBezTo>
                    <a:cubicBezTo>
                      <a:pt x="6976" y="2183"/>
                      <a:pt x="7238" y="1956"/>
                      <a:pt x="7452" y="1706"/>
                    </a:cubicBezTo>
                    <a:close/>
                    <a:moveTo>
                      <a:pt x="7262" y="337"/>
                    </a:moveTo>
                    <a:cubicBezTo>
                      <a:pt x="7833" y="682"/>
                      <a:pt x="8405" y="1028"/>
                      <a:pt x="8917" y="1456"/>
                    </a:cubicBezTo>
                    <a:cubicBezTo>
                      <a:pt x="9179" y="1671"/>
                      <a:pt x="9417" y="1909"/>
                      <a:pt x="9679" y="2099"/>
                    </a:cubicBezTo>
                    <a:cubicBezTo>
                      <a:pt x="9917" y="2266"/>
                      <a:pt x="10179" y="2385"/>
                      <a:pt x="10405" y="2540"/>
                    </a:cubicBezTo>
                    <a:cubicBezTo>
                      <a:pt x="10310" y="2683"/>
                      <a:pt x="10191" y="2825"/>
                      <a:pt x="10095" y="2980"/>
                    </a:cubicBezTo>
                    <a:cubicBezTo>
                      <a:pt x="9214" y="2564"/>
                      <a:pt x="8369" y="2052"/>
                      <a:pt x="7595" y="1456"/>
                    </a:cubicBezTo>
                    <a:cubicBezTo>
                      <a:pt x="7345" y="1266"/>
                      <a:pt x="7107" y="1028"/>
                      <a:pt x="6869" y="801"/>
                    </a:cubicBezTo>
                    <a:cubicBezTo>
                      <a:pt x="6988" y="623"/>
                      <a:pt x="7107" y="492"/>
                      <a:pt x="7262" y="337"/>
                    </a:cubicBezTo>
                    <a:close/>
                    <a:moveTo>
                      <a:pt x="8155" y="2183"/>
                    </a:moveTo>
                    <a:cubicBezTo>
                      <a:pt x="8297" y="2290"/>
                      <a:pt x="8452" y="2385"/>
                      <a:pt x="8595" y="2468"/>
                    </a:cubicBezTo>
                    <a:cubicBezTo>
                      <a:pt x="8357" y="2766"/>
                      <a:pt x="8119" y="3052"/>
                      <a:pt x="7881" y="3337"/>
                    </a:cubicBezTo>
                    <a:cubicBezTo>
                      <a:pt x="7726" y="3230"/>
                      <a:pt x="7595" y="3123"/>
                      <a:pt x="7464" y="3016"/>
                    </a:cubicBezTo>
                    <a:cubicBezTo>
                      <a:pt x="7690" y="2742"/>
                      <a:pt x="7928" y="2468"/>
                      <a:pt x="8155" y="2183"/>
                    </a:cubicBezTo>
                    <a:close/>
                    <a:moveTo>
                      <a:pt x="8833" y="2647"/>
                    </a:moveTo>
                    <a:cubicBezTo>
                      <a:pt x="8964" y="2742"/>
                      <a:pt x="9119" y="2814"/>
                      <a:pt x="9262" y="2885"/>
                    </a:cubicBezTo>
                    <a:cubicBezTo>
                      <a:pt x="9024" y="3183"/>
                      <a:pt x="8821" y="3492"/>
                      <a:pt x="8607" y="3826"/>
                    </a:cubicBezTo>
                    <a:lnTo>
                      <a:pt x="8119" y="3516"/>
                    </a:lnTo>
                    <a:cubicBezTo>
                      <a:pt x="8369" y="3230"/>
                      <a:pt x="8607" y="2933"/>
                      <a:pt x="8833" y="2647"/>
                    </a:cubicBezTo>
                    <a:close/>
                    <a:moveTo>
                      <a:pt x="9536" y="3016"/>
                    </a:moveTo>
                    <a:cubicBezTo>
                      <a:pt x="9667" y="3075"/>
                      <a:pt x="9786" y="3159"/>
                      <a:pt x="9917" y="3218"/>
                    </a:cubicBezTo>
                    <a:cubicBezTo>
                      <a:pt x="9833" y="3349"/>
                      <a:pt x="9738" y="3492"/>
                      <a:pt x="9655" y="3623"/>
                    </a:cubicBezTo>
                    <a:cubicBezTo>
                      <a:pt x="9560" y="3766"/>
                      <a:pt x="9464" y="4028"/>
                      <a:pt x="9345" y="4171"/>
                    </a:cubicBezTo>
                    <a:cubicBezTo>
                      <a:pt x="9321" y="4171"/>
                      <a:pt x="9321" y="4183"/>
                      <a:pt x="9310" y="4183"/>
                    </a:cubicBezTo>
                    <a:cubicBezTo>
                      <a:pt x="9167" y="4111"/>
                      <a:pt x="9024" y="4028"/>
                      <a:pt x="8881" y="3957"/>
                    </a:cubicBezTo>
                    <a:cubicBezTo>
                      <a:pt x="9083" y="3647"/>
                      <a:pt x="9310" y="3337"/>
                      <a:pt x="9536" y="3016"/>
                    </a:cubicBezTo>
                    <a:close/>
                    <a:moveTo>
                      <a:pt x="10202" y="3349"/>
                    </a:moveTo>
                    <a:cubicBezTo>
                      <a:pt x="10322" y="3409"/>
                      <a:pt x="10441" y="3456"/>
                      <a:pt x="10548" y="3492"/>
                    </a:cubicBezTo>
                    <a:cubicBezTo>
                      <a:pt x="10333" y="3814"/>
                      <a:pt x="10072" y="4088"/>
                      <a:pt x="9810" y="4373"/>
                    </a:cubicBezTo>
                    <a:cubicBezTo>
                      <a:pt x="9798" y="4385"/>
                      <a:pt x="9798" y="4409"/>
                      <a:pt x="9786" y="4421"/>
                    </a:cubicBezTo>
                    <a:cubicBezTo>
                      <a:pt x="9726" y="4385"/>
                      <a:pt x="9655" y="4361"/>
                      <a:pt x="9595" y="4326"/>
                    </a:cubicBezTo>
                    <a:cubicBezTo>
                      <a:pt x="9679" y="4195"/>
                      <a:pt x="9762" y="4028"/>
                      <a:pt x="9833" y="3909"/>
                    </a:cubicBezTo>
                    <a:cubicBezTo>
                      <a:pt x="9941" y="3730"/>
                      <a:pt x="10060" y="3552"/>
                      <a:pt x="10155" y="3373"/>
                    </a:cubicBezTo>
                    <a:cubicBezTo>
                      <a:pt x="10179" y="3373"/>
                      <a:pt x="10191" y="3361"/>
                      <a:pt x="10202" y="3349"/>
                    </a:cubicBezTo>
                    <a:close/>
                    <a:moveTo>
                      <a:pt x="5809" y="1921"/>
                    </a:moveTo>
                    <a:cubicBezTo>
                      <a:pt x="5845" y="1944"/>
                      <a:pt x="5869" y="1992"/>
                      <a:pt x="5904" y="2028"/>
                    </a:cubicBezTo>
                    <a:cubicBezTo>
                      <a:pt x="5916" y="2063"/>
                      <a:pt x="5952" y="2099"/>
                      <a:pt x="5988" y="2111"/>
                    </a:cubicBezTo>
                    <a:lnTo>
                      <a:pt x="6262" y="2385"/>
                    </a:lnTo>
                    <a:cubicBezTo>
                      <a:pt x="4761" y="4469"/>
                      <a:pt x="3273" y="6564"/>
                      <a:pt x="1785" y="8660"/>
                    </a:cubicBezTo>
                    <a:cubicBezTo>
                      <a:pt x="1582" y="8945"/>
                      <a:pt x="1380" y="9231"/>
                      <a:pt x="1189" y="9505"/>
                    </a:cubicBezTo>
                    <a:cubicBezTo>
                      <a:pt x="1094" y="9386"/>
                      <a:pt x="1011" y="9255"/>
                      <a:pt x="928" y="9124"/>
                    </a:cubicBezTo>
                    <a:cubicBezTo>
                      <a:pt x="1844" y="8112"/>
                      <a:pt x="2535" y="6874"/>
                      <a:pt x="3273" y="5754"/>
                    </a:cubicBezTo>
                    <a:cubicBezTo>
                      <a:pt x="4023" y="4564"/>
                      <a:pt x="4749" y="3337"/>
                      <a:pt x="5607" y="2218"/>
                    </a:cubicBezTo>
                    <a:cubicBezTo>
                      <a:pt x="5678" y="2123"/>
                      <a:pt x="5738" y="2028"/>
                      <a:pt x="5809" y="1921"/>
                    </a:cubicBezTo>
                    <a:close/>
                    <a:moveTo>
                      <a:pt x="6488" y="2587"/>
                    </a:moveTo>
                    <a:cubicBezTo>
                      <a:pt x="6738" y="2814"/>
                      <a:pt x="6988" y="3040"/>
                      <a:pt x="7262" y="3242"/>
                    </a:cubicBezTo>
                    <a:cubicBezTo>
                      <a:pt x="6440" y="4421"/>
                      <a:pt x="5607" y="5564"/>
                      <a:pt x="4749" y="6707"/>
                    </a:cubicBezTo>
                    <a:cubicBezTo>
                      <a:pt x="3856" y="7921"/>
                      <a:pt x="2821" y="9017"/>
                      <a:pt x="1904" y="10207"/>
                    </a:cubicBezTo>
                    <a:cubicBezTo>
                      <a:pt x="1725" y="10064"/>
                      <a:pt x="1547" y="9898"/>
                      <a:pt x="1380" y="9719"/>
                    </a:cubicBezTo>
                    <a:cubicBezTo>
                      <a:pt x="2821" y="7695"/>
                      <a:pt x="4249" y="5683"/>
                      <a:pt x="5690" y="3659"/>
                    </a:cubicBezTo>
                    <a:cubicBezTo>
                      <a:pt x="5940" y="3314"/>
                      <a:pt x="6214" y="2945"/>
                      <a:pt x="6488" y="2587"/>
                    </a:cubicBezTo>
                    <a:close/>
                    <a:moveTo>
                      <a:pt x="7476" y="3433"/>
                    </a:moveTo>
                    <a:cubicBezTo>
                      <a:pt x="7774" y="3659"/>
                      <a:pt x="8071" y="3849"/>
                      <a:pt x="8405" y="4052"/>
                    </a:cubicBezTo>
                    <a:cubicBezTo>
                      <a:pt x="7643" y="4826"/>
                      <a:pt x="6964" y="5695"/>
                      <a:pt x="6262" y="6528"/>
                    </a:cubicBezTo>
                    <a:cubicBezTo>
                      <a:pt x="5333" y="7636"/>
                      <a:pt x="4428" y="8755"/>
                      <a:pt x="3487" y="9838"/>
                    </a:cubicBezTo>
                    <a:cubicBezTo>
                      <a:pt x="3214" y="10160"/>
                      <a:pt x="2916" y="10517"/>
                      <a:pt x="2582" y="10803"/>
                    </a:cubicBezTo>
                    <a:cubicBezTo>
                      <a:pt x="2440" y="10672"/>
                      <a:pt x="2285" y="10541"/>
                      <a:pt x="2118" y="10422"/>
                    </a:cubicBezTo>
                    <a:cubicBezTo>
                      <a:pt x="3047" y="9231"/>
                      <a:pt x="4083" y="8124"/>
                      <a:pt x="4976" y="6909"/>
                    </a:cubicBezTo>
                    <a:cubicBezTo>
                      <a:pt x="5821" y="5754"/>
                      <a:pt x="6678" y="4599"/>
                      <a:pt x="7476" y="3433"/>
                    </a:cubicBezTo>
                    <a:close/>
                    <a:moveTo>
                      <a:pt x="8667" y="4195"/>
                    </a:moveTo>
                    <a:cubicBezTo>
                      <a:pt x="8964" y="4361"/>
                      <a:pt x="9262" y="4504"/>
                      <a:pt x="9571" y="4659"/>
                    </a:cubicBezTo>
                    <a:cubicBezTo>
                      <a:pt x="9095" y="5195"/>
                      <a:pt x="8643" y="5719"/>
                      <a:pt x="8167" y="6231"/>
                    </a:cubicBezTo>
                    <a:cubicBezTo>
                      <a:pt x="6916" y="7624"/>
                      <a:pt x="5642" y="9005"/>
                      <a:pt x="4416" y="10434"/>
                    </a:cubicBezTo>
                    <a:cubicBezTo>
                      <a:pt x="4059" y="10838"/>
                      <a:pt x="3702" y="11231"/>
                      <a:pt x="3368" y="11660"/>
                    </a:cubicBezTo>
                    <a:cubicBezTo>
                      <a:pt x="3214" y="11410"/>
                      <a:pt x="3011" y="11207"/>
                      <a:pt x="2809" y="11017"/>
                    </a:cubicBezTo>
                    <a:cubicBezTo>
                      <a:pt x="3535" y="10386"/>
                      <a:pt x="4130" y="9552"/>
                      <a:pt x="4738" y="8826"/>
                    </a:cubicBezTo>
                    <a:cubicBezTo>
                      <a:pt x="5690" y="7695"/>
                      <a:pt x="6619" y="6552"/>
                      <a:pt x="7571" y="5433"/>
                    </a:cubicBezTo>
                    <a:cubicBezTo>
                      <a:pt x="7928" y="5016"/>
                      <a:pt x="8286" y="4576"/>
                      <a:pt x="8667" y="4195"/>
                    </a:cubicBezTo>
                    <a:close/>
                    <a:moveTo>
                      <a:pt x="808" y="9505"/>
                    </a:moveTo>
                    <a:cubicBezTo>
                      <a:pt x="1451" y="10434"/>
                      <a:pt x="2594" y="10910"/>
                      <a:pt x="3166" y="11910"/>
                    </a:cubicBezTo>
                    <a:cubicBezTo>
                      <a:pt x="2737" y="12041"/>
                      <a:pt x="2273" y="12124"/>
                      <a:pt x="1809" y="12219"/>
                    </a:cubicBezTo>
                    <a:cubicBezTo>
                      <a:pt x="1368" y="11791"/>
                      <a:pt x="1011" y="11267"/>
                      <a:pt x="570" y="10815"/>
                    </a:cubicBezTo>
                    <a:cubicBezTo>
                      <a:pt x="654" y="10386"/>
                      <a:pt x="737" y="9945"/>
                      <a:pt x="808" y="9505"/>
                    </a:cubicBezTo>
                    <a:close/>
                    <a:moveTo>
                      <a:pt x="511" y="11196"/>
                    </a:moveTo>
                    <a:cubicBezTo>
                      <a:pt x="844" y="11553"/>
                      <a:pt x="1130" y="11934"/>
                      <a:pt x="1463" y="12291"/>
                    </a:cubicBezTo>
                    <a:cubicBezTo>
                      <a:pt x="1082" y="12362"/>
                      <a:pt x="689" y="12446"/>
                      <a:pt x="320" y="12541"/>
                    </a:cubicBezTo>
                    <a:cubicBezTo>
                      <a:pt x="368" y="12089"/>
                      <a:pt x="439" y="11636"/>
                      <a:pt x="511" y="11196"/>
                    </a:cubicBezTo>
                    <a:close/>
                    <a:moveTo>
                      <a:pt x="7220" y="0"/>
                    </a:moveTo>
                    <a:cubicBezTo>
                      <a:pt x="7193" y="0"/>
                      <a:pt x="7170" y="7"/>
                      <a:pt x="7154" y="28"/>
                    </a:cubicBezTo>
                    <a:cubicBezTo>
                      <a:pt x="6952" y="206"/>
                      <a:pt x="6809" y="373"/>
                      <a:pt x="6678" y="575"/>
                    </a:cubicBezTo>
                    <a:lnTo>
                      <a:pt x="6535" y="444"/>
                    </a:lnTo>
                    <a:cubicBezTo>
                      <a:pt x="6513" y="421"/>
                      <a:pt x="6485" y="412"/>
                      <a:pt x="6457" y="412"/>
                    </a:cubicBezTo>
                    <a:cubicBezTo>
                      <a:pt x="6398" y="412"/>
                      <a:pt x="6337" y="455"/>
                      <a:pt x="6321" y="504"/>
                    </a:cubicBezTo>
                    <a:cubicBezTo>
                      <a:pt x="5773" y="1468"/>
                      <a:pt x="5130" y="2361"/>
                      <a:pt x="4523" y="3290"/>
                    </a:cubicBezTo>
                    <a:cubicBezTo>
                      <a:pt x="3630" y="4659"/>
                      <a:pt x="2761" y="6040"/>
                      <a:pt x="1856" y="7386"/>
                    </a:cubicBezTo>
                    <a:cubicBezTo>
                      <a:pt x="1475" y="7933"/>
                      <a:pt x="1106" y="8493"/>
                      <a:pt x="654" y="8969"/>
                    </a:cubicBezTo>
                    <a:cubicBezTo>
                      <a:pt x="630" y="8993"/>
                      <a:pt x="618" y="9017"/>
                      <a:pt x="618" y="9052"/>
                    </a:cubicBezTo>
                    <a:cubicBezTo>
                      <a:pt x="511" y="9648"/>
                      <a:pt x="416" y="10219"/>
                      <a:pt x="296" y="10815"/>
                    </a:cubicBezTo>
                    <a:lnTo>
                      <a:pt x="296" y="10862"/>
                    </a:lnTo>
                    <a:cubicBezTo>
                      <a:pt x="189" y="11469"/>
                      <a:pt x="82" y="12100"/>
                      <a:pt x="11" y="12708"/>
                    </a:cubicBezTo>
                    <a:cubicBezTo>
                      <a:pt x="1" y="12809"/>
                      <a:pt x="86" y="12868"/>
                      <a:pt x="170" y="12868"/>
                    </a:cubicBezTo>
                    <a:cubicBezTo>
                      <a:pt x="185" y="12868"/>
                      <a:pt x="199" y="12866"/>
                      <a:pt x="213" y="12862"/>
                    </a:cubicBezTo>
                    <a:cubicBezTo>
                      <a:pt x="725" y="12708"/>
                      <a:pt x="1225" y="12600"/>
                      <a:pt x="1749" y="12517"/>
                    </a:cubicBezTo>
                    <a:cubicBezTo>
                      <a:pt x="1759" y="12521"/>
                      <a:pt x="1770" y="12522"/>
                      <a:pt x="1780" y="12522"/>
                    </a:cubicBezTo>
                    <a:cubicBezTo>
                      <a:pt x="1806" y="12522"/>
                      <a:pt x="1831" y="12514"/>
                      <a:pt x="1856" y="12505"/>
                    </a:cubicBezTo>
                    <a:cubicBezTo>
                      <a:pt x="2392" y="12398"/>
                      <a:pt x="2916" y="12291"/>
                      <a:pt x="3428" y="12148"/>
                    </a:cubicBezTo>
                    <a:cubicBezTo>
                      <a:pt x="3511" y="12124"/>
                      <a:pt x="3523" y="12065"/>
                      <a:pt x="3523" y="12029"/>
                    </a:cubicBezTo>
                    <a:cubicBezTo>
                      <a:pt x="3809" y="11588"/>
                      <a:pt x="4166" y="11207"/>
                      <a:pt x="4499" y="10815"/>
                    </a:cubicBezTo>
                    <a:cubicBezTo>
                      <a:pt x="5071" y="10160"/>
                      <a:pt x="5642" y="9505"/>
                      <a:pt x="6226" y="8874"/>
                    </a:cubicBezTo>
                    <a:cubicBezTo>
                      <a:pt x="7464" y="7505"/>
                      <a:pt x="8702" y="6135"/>
                      <a:pt x="9917" y="4742"/>
                    </a:cubicBezTo>
                    <a:cubicBezTo>
                      <a:pt x="10262" y="4361"/>
                      <a:pt x="10655" y="3957"/>
                      <a:pt x="10953" y="3528"/>
                    </a:cubicBezTo>
                    <a:cubicBezTo>
                      <a:pt x="10976" y="3456"/>
                      <a:pt x="10953" y="3349"/>
                      <a:pt x="10857" y="3302"/>
                    </a:cubicBezTo>
                    <a:cubicBezTo>
                      <a:pt x="10691" y="3242"/>
                      <a:pt x="10548" y="3171"/>
                      <a:pt x="10393" y="3099"/>
                    </a:cubicBezTo>
                    <a:cubicBezTo>
                      <a:pt x="10512" y="2921"/>
                      <a:pt x="10631" y="2766"/>
                      <a:pt x="10762" y="2599"/>
                    </a:cubicBezTo>
                    <a:cubicBezTo>
                      <a:pt x="10810" y="2540"/>
                      <a:pt x="10798" y="2444"/>
                      <a:pt x="10738" y="2397"/>
                    </a:cubicBezTo>
                    <a:cubicBezTo>
                      <a:pt x="10464" y="2183"/>
                      <a:pt x="10155" y="2052"/>
                      <a:pt x="9869" y="1861"/>
                    </a:cubicBezTo>
                    <a:cubicBezTo>
                      <a:pt x="9607" y="1671"/>
                      <a:pt x="9369" y="1432"/>
                      <a:pt x="9119" y="1218"/>
                    </a:cubicBezTo>
                    <a:cubicBezTo>
                      <a:pt x="8559" y="754"/>
                      <a:pt x="7940" y="397"/>
                      <a:pt x="7333" y="28"/>
                    </a:cubicBezTo>
                    <a:cubicBezTo>
                      <a:pt x="7299" y="14"/>
                      <a:pt x="7256" y="0"/>
                      <a:pt x="72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637" name="Google Shape;1637;p39"/>
          <p:cNvGrpSpPr/>
          <p:nvPr/>
        </p:nvGrpSpPr>
        <p:grpSpPr>
          <a:xfrm rot="1059618">
            <a:off x="893767" y="2264400"/>
            <a:ext cx="577537" cy="439243"/>
            <a:chOff x="5841679" y="4053505"/>
            <a:chExt cx="278328" cy="211668"/>
          </a:xfrm>
        </p:grpSpPr>
        <p:sp>
          <p:nvSpPr>
            <p:cNvPr id="1638" name="Google Shape;1638;p39"/>
            <p:cNvSpPr/>
            <p:nvPr/>
          </p:nvSpPr>
          <p:spPr>
            <a:xfrm>
              <a:off x="5851505" y="4063317"/>
              <a:ext cx="258705" cy="69882"/>
            </a:xfrm>
            <a:custGeom>
              <a:avLst/>
              <a:gdLst/>
              <a:ahLst/>
              <a:cxnLst/>
              <a:rect l="l" t="t" r="r" b="b"/>
              <a:pathLst>
                <a:path w="3454" h="933" extrusionOk="0">
                  <a:moveTo>
                    <a:pt x="2601" y="0"/>
                  </a:moveTo>
                  <a:cubicBezTo>
                    <a:pt x="2183" y="0"/>
                    <a:pt x="1756" y="52"/>
                    <a:pt x="1334" y="99"/>
                  </a:cubicBezTo>
                  <a:cubicBezTo>
                    <a:pt x="989" y="147"/>
                    <a:pt x="501" y="99"/>
                    <a:pt x="191" y="230"/>
                  </a:cubicBezTo>
                  <a:cubicBezTo>
                    <a:pt x="60" y="289"/>
                    <a:pt x="60" y="301"/>
                    <a:pt x="25" y="444"/>
                  </a:cubicBezTo>
                  <a:cubicBezTo>
                    <a:pt x="37" y="492"/>
                    <a:pt x="13" y="932"/>
                    <a:pt x="1" y="932"/>
                  </a:cubicBezTo>
                  <a:lnTo>
                    <a:pt x="1" y="932"/>
                  </a:lnTo>
                  <a:cubicBezTo>
                    <a:pt x="1156" y="885"/>
                    <a:pt x="2299" y="825"/>
                    <a:pt x="3454" y="754"/>
                  </a:cubicBezTo>
                  <a:cubicBezTo>
                    <a:pt x="3454" y="563"/>
                    <a:pt x="3430" y="373"/>
                    <a:pt x="3394" y="170"/>
                  </a:cubicBezTo>
                  <a:cubicBezTo>
                    <a:pt x="3394" y="147"/>
                    <a:pt x="3370" y="99"/>
                    <a:pt x="3347" y="87"/>
                  </a:cubicBezTo>
                  <a:cubicBezTo>
                    <a:pt x="3311" y="75"/>
                    <a:pt x="3287" y="51"/>
                    <a:pt x="3251" y="51"/>
                  </a:cubicBezTo>
                  <a:cubicBezTo>
                    <a:pt x="3038" y="14"/>
                    <a:pt x="2821" y="0"/>
                    <a:pt x="2601" y="0"/>
                  </a:cubicBezTo>
                  <a:close/>
                  <a:moveTo>
                    <a:pt x="1" y="932"/>
                  </a:moveTo>
                  <a:cubicBezTo>
                    <a:pt x="1" y="932"/>
                    <a:pt x="1" y="932"/>
                    <a:pt x="1" y="932"/>
                  </a:cubicBezTo>
                  <a:cubicBezTo>
                    <a:pt x="1" y="932"/>
                    <a:pt x="1" y="932"/>
                    <a:pt x="1" y="9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39"/>
            <p:cNvSpPr/>
            <p:nvPr/>
          </p:nvSpPr>
          <p:spPr>
            <a:xfrm>
              <a:off x="5841679" y="4053505"/>
              <a:ext cx="278328" cy="89506"/>
            </a:xfrm>
            <a:custGeom>
              <a:avLst/>
              <a:gdLst/>
              <a:ahLst/>
              <a:cxnLst/>
              <a:rect l="l" t="t" r="r" b="b"/>
              <a:pathLst>
                <a:path w="3716" h="1195" extrusionOk="0">
                  <a:moveTo>
                    <a:pt x="2704" y="266"/>
                  </a:moveTo>
                  <a:cubicBezTo>
                    <a:pt x="2930" y="266"/>
                    <a:pt x="3156" y="278"/>
                    <a:pt x="3370" y="337"/>
                  </a:cubicBezTo>
                  <a:lnTo>
                    <a:pt x="3394" y="337"/>
                  </a:lnTo>
                  <a:lnTo>
                    <a:pt x="3394" y="349"/>
                  </a:lnTo>
                  <a:cubicBezTo>
                    <a:pt x="3418" y="480"/>
                    <a:pt x="3454" y="623"/>
                    <a:pt x="3454" y="766"/>
                  </a:cubicBezTo>
                  <a:cubicBezTo>
                    <a:pt x="2394" y="837"/>
                    <a:pt x="1334" y="897"/>
                    <a:pt x="275" y="932"/>
                  </a:cubicBezTo>
                  <a:cubicBezTo>
                    <a:pt x="275" y="873"/>
                    <a:pt x="299" y="813"/>
                    <a:pt x="299" y="754"/>
                  </a:cubicBezTo>
                  <a:cubicBezTo>
                    <a:pt x="310" y="682"/>
                    <a:pt x="310" y="623"/>
                    <a:pt x="310" y="599"/>
                  </a:cubicBezTo>
                  <a:lnTo>
                    <a:pt x="310" y="575"/>
                  </a:lnTo>
                  <a:cubicBezTo>
                    <a:pt x="322" y="540"/>
                    <a:pt x="322" y="516"/>
                    <a:pt x="322" y="516"/>
                  </a:cubicBezTo>
                  <a:cubicBezTo>
                    <a:pt x="322" y="516"/>
                    <a:pt x="334" y="504"/>
                    <a:pt x="382" y="480"/>
                  </a:cubicBezTo>
                  <a:cubicBezTo>
                    <a:pt x="572" y="409"/>
                    <a:pt x="870" y="397"/>
                    <a:pt x="1132" y="385"/>
                  </a:cubicBezTo>
                  <a:cubicBezTo>
                    <a:pt x="1263" y="361"/>
                    <a:pt x="1382" y="361"/>
                    <a:pt x="1501" y="349"/>
                  </a:cubicBezTo>
                  <a:cubicBezTo>
                    <a:pt x="1906" y="301"/>
                    <a:pt x="2299" y="266"/>
                    <a:pt x="2704" y="266"/>
                  </a:cubicBezTo>
                  <a:close/>
                  <a:moveTo>
                    <a:pt x="2742" y="0"/>
                  </a:moveTo>
                  <a:cubicBezTo>
                    <a:pt x="2314" y="0"/>
                    <a:pt x="1887" y="52"/>
                    <a:pt x="1465" y="99"/>
                  </a:cubicBezTo>
                  <a:cubicBezTo>
                    <a:pt x="1370" y="111"/>
                    <a:pt x="1251" y="123"/>
                    <a:pt x="1108" y="123"/>
                  </a:cubicBezTo>
                  <a:cubicBezTo>
                    <a:pt x="834" y="123"/>
                    <a:pt x="513" y="147"/>
                    <a:pt x="275" y="242"/>
                  </a:cubicBezTo>
                  <a:cubicBezTo>
                    <a:pt x="120" y="301"/>
                    <a:pt x="84" y="349"/>
                    <a:pt x="37" y="516"/>
                  </a:cubicBezTo>
                  <a:lnTo>
                    <a:pt x="37" y="540"/>
                  </a:lnTo>
                  <a:cubicBezTo>
                    <a:pt x="37" y="575"/>
                    <a:pt x="37" y="599"/>
                    <a:pt x="25" y="742"/>
                  </a:cubicBezTo>
                  <a:cubicBezTo>
                    <a:pt x="13" y="825"/>
                    <a:pt x="13" y="992"/>
                    <a:pt x="1" y="1016"/>
                  </a:cubicBezTo>
                  <a:cubicBezTo>
                    <a:pt x="13" y="992"/>
                    <a:pt x="60" y="932"/>
                    <a:pt x="120" y="932"/>
                  </a:cubicBezTo>
                  <a:lnTo>
                    <a:pt x="120" y="1194"/>
                  </a:lnTo>
                  <a:lnTo>
                    <a:pt x="144" y="1194"/>
                  </a:lnTo>
                  <a:cubicBezTo>
                    <a:pt x="1287" y="1171"/>
                    <a:pt x="2454" y="1111"/>
                    <a:pt x="3597" y="1016"/>
                  </a:cubicBezTo>
                  <a:lnTo>
                    <a:pt x="3716" y="1004"/>
                  </a:lnTo>
                  <a:lnTo>
                    <a:pt x="3716" y="885"/>
                  </a:lnTo>
                  <a:cubicBezTo>
                    <a:pt x="3716" y="682"/>
                    <a:pt x="3704" y="468"/>
                    <a:pt x="3656" y="278"/>
                  </a:cubicBezTo>
                  <a:cubicBezTo>
                    <a:pt x="3644" y="230"/>
                    <a:pt x="3632" y="170"/>
                    <a:pt x="3573" y="111"/>
                  </a:cubicBezTo>
                  <a:cubicBezTo>
                    <a:pt x="3525" y="63"/>
                    <a:pt x="3454" y="51"/>
                    <a:pt x="3418" y="51"/>
                  </a:cubicBezTo>
                  <a:cubicBezTo>
                    <a:pt x="3193" y="15"/>
                    <a:pt x="2967" y="0"/>
                    <a:pt x="2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39"/>
            <p:cNvSpPr/>
            <p:nvPr/>
          </p:nvSpPr>
          <p:spPr>
            <a:xfrm>
              <a:off x="5851505" y="4184955"/>
              <a:ext cx="258705" cy="69507"/>
            </a:xfrm>
            <a:custGeom>
              <a:avLst/>
              <a:gdLst/>
              <a:ahLst/>
              <a:cxnLst/>
              <a:rect l="l" t="t" r="r" b="b"/>
              <a:pathLst>
                <a:path w="3454" h="928" extrusionOk="0">
                  <a:moveTo>
                    <a:pt x="2599" y="1"/>
                  </a:moveTo>
                  <a:cubicBezTo>
                    <a:pt x="2181" y="1"/>
                    <a:pt x="1755" y="47"/>
                    <a:pt x="1334" y="94"/>
                  </a:cubicBezTo>
                  <a:cubicBezTo>
                    <a:pt x="989" y="142"/>
                    <a:pt x="501" y="94"/>
                    <a:pt x="191" y="225"/>
                  </a:cubicBezTo>
                  <a:cubicBezTo>
                    <a:pt x="60" y="285"/>
                    <a:pt x="60" y="309"/>
                    <a:pt x="25" y="440"/>
                  </a:cubicBezTo>
                  <a:cubicBezTo>
                    <a:pt x="37" y="487"/>
                    <a:pt x="13" y="928"/>
                    <a:pt x="1" y="928"/>
                  </a:cubicBezTo>
                  <a:cubicBezTo>
                    <a:pt x="1156" y="892"/>
                    <a:pt x="2299" y="832"/>
                    <a:pt x="3454" y="749"/>
                  </a:cubicBezTo>
                  <a:cubicBezTo>
                    <a:pt x="3454" y="559"/>
                    <a:pt x="3430" y="368"/>
                    <a:pt x="3394" y="178"/>
                  </a:cubicBezTo>
                  <a:cubicBezTo>
                    <a:pt x="3394" y="142"/>
                    <a:pt x="3370" y="94"/>
                    <a:pt x="3347" y="82"/>
                  </a:cubicBezTo>
                  <a:cubicBezTo>
                    <a:pt x="3311" y="70"/>
                    <a:pt x="3287" y="47"/>
                    <a:pt x="3251" y="47"/>
                  </a:cubicBezTo>
                  <a:cubicBezTo>
                    <a:pt x="3038" y="14"/>
                    <a:pt x="2819" y="1"/>
                    <a:pt x="25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39"/>
            <p:cNvSpPr/>
            <p:nvPr/>
          </p:nvSpPr>
          <p:spPr>
            <a:xfrm>
              <a:off x="5841679" y="4175143"/>
              <a:ext cx="278328" cy="90030"/>
            </a:xfrm>
            <a:custGeom>
              <a:avLst/>
              <a:gdLst/>
              <a:ahLst/>
              <a:cxnLst/>
              <a:rect l="l" t="t" r="r" b="b"/>
              <a:pathLst>
                <a:path w="3716" h="1202" extrusionOk="0">
                  <a:moveTo>
                    <a:pt x="2704" y="261"/>
                  </a:moveTo>
                  <a:cubicBezTo>
                    <a:pt x="2930" y="261"/>
                    <a:pt x="3156" y="273"/>
                    <a:pt x="3370" y="332"/>
                  </a:cubicBezTo>
                  <a:lnTo>
                    <a:pt x="3394" y="332"/>
                  </a:lnTo>
                  <a:lnTo>
                    <a:pt x="3394" y="344"/>
                  </a:lnTo>
                  <a:cubicBezTo>
                    <a:pt x="3418" y="487"/>
                    <a:pt x="3454" y="618"/>
                    <a:pt x="3454" y="761"/>
                  </a:cubicBezTo>
                  <a:cubicBezTo>
                    <a:pt x="2394" y="844"/>
                    <a:pt x="1334" y="904"/>
                    <a:pt x="275" y="928"/>
                  </a:cubicBezTo>
                  <a:cubicBezTo>
                    <a:pt x="275" y="868"/>
                    <a:pt x="299" y="809"/>
                    <a:pt x="299" y="749"/>
                  </a:cubicBezTo>
                  <a:cubicBezTo>
                    <a:pt x="310" y="678"/>
                    <a:pt x="310" y="618"/>
                    <a:pt x="310" y="606"/>
                  </a:cubicBezTo>
                  <a:lnTo>
                    <a:pt x="310" y="571"/>
                  </a:lnTo>
                  <a:cubicBezTo>
                    <a:pt x="322" y="547"/>
                    <a:pt x="322" y="511"/>
                    <a:pt x="322" y="511"/>
                  </a:cubicBezTo>
                  <a:cubicBezTo>
                    <a:pt x="322" y="511"/>
                    <a:pt x="334" y="499"/>
                    <a:pt x="382" y="487"/>
                  </a:cubicBezTo>
                  <a:cubicBezTo>
                    <a:pt x="572" y="404"/>
                    <a:pt x="870" y="392"/>
                    <a:pt x="1132" y="380"/>
                  </a:cubicBezTo>
                  <a:cubicBezTo>
                    <a:pt x="1263" y="368"/>
                    <a:pt x="1382" y="368"/>
                    <a:pt x="1501" y="344"/>
                  </a:cubicBezTo>
                  <a:cubicBezTo>
                    <a:pt x="1906" y="309"/>
                    <a:pt x="2299" y="261"/>
                    <a:pt x="2704" y="261"/>
                  </a:cubicBezTo>
                  <a:close/>
                  <a:moveTo>
                    <a:pt x="2740" y="1"/>
                  </a:moveTo>
                  <a:cubicBezTo>
                    <a:pt x="2312" y="1"/>
                    <a:pt x="1886" y="48"/>
                    <a:pt x="1465" y="94"/>
                  </a:cubicBezTo>
                  <a:cubicBezTo>
                    <a:pt x="1370" y="106"/>
                    <a:pt x="1251" y="130"/>
                    <a:pt x="1108" y="130"/>
                  </a:cubicBezTo>
                  <a:cubicBezTo>
                    <a:pt x="834" y="130"/>
                    <a:pt x="513" y="142"/>
                    <a:pt x="275" y="249"/>
                  </a:cubicBezTo>
                  <a:cubicBezTo>
                    <a:pt x="120" y="309"/>
                    <a:pt x="84" y="344"/>
                    <a:pt x="37" y="511"/>
                  </a:cubicBezTo>
                  <a:lnTo>
                    <a:pt x="37" y="547"/>
                  </a:lnTo>
                  <a:cubicBezTo>
                    <a:pt x="37" y="571"/>
                    <a:pt x="37" y="606"/>
                    <a:pt x="25" y="737"/>
                  </a:cubicBezTo>
                  <a:cubicBezTo>
                    <a:pt x="13" y="821"/>
                    <a:pt x="13" y="987"/>
                    <a:pt x="1" y="1023"/>
                  </a:cubicBezTo>
                  <a:cubicBezTo>
                    <a:pt x="13" y="987"/>
                    <a:pt x="60" y="928"/>
                    <a:pt x="120" y="928"/>
                  </a:cubicBezTo>
                  <a:lnTo>
                    <a:pt x="120" y="1202"/>
                  </a:lnTo>
                  <a:lnTo>
                    <a:pt x="144" y="1202"/>
                  </a:lnTo>
                  <a:cubicBezTo>
                    <a:pt x="1287" y="1166"/>
                    <a:pt x="2454" y="1106"/>
                    <a:pt x="3597" y="1023"/>
                  </a:cubicBezTo>
                  <a:lnTo>
                    <a:pt x="3716" y="999"/>
                  </a:lnTo>
                  <a:lnTo>
                    <a:pt x="3716" y="880"/>
                  </a:lnTo>
                  <a:cubicBezTo>
                    <a:pt x="3716" y="678"/>
                    <a:pt x="3704" y="463"/>
                    <a:pt x="3656" y="273"/>
                  </a:cubicBezTo>
                  <a:cubicBezTo>
                    <a:pt x="3644" y="225"/>
                    <a:pt x="3632" y="166"/>
                    <a:pt x="3573" y="106"/>
                  </a:cubicBezTo>
                  <a:cubicBezTo>
                    <a:pt x="3525" y="70"/>
                    <a:pt x="3454" y="47"/>
                    <a:pt x="3418" y="47"/>
                  </a:cubicBezTo>
                  <a:cubicBezTo>
                    <a:pt x="3192" y="14"/>
                    <a:pt x="2966" y="1"/>
                    <a:pt x="2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42" name="Google Shape;1642;p39"/>
          <p:cNvGrpSpPr/>
          <p:nvPr/>
        </p:nvGrpSpPr>
        <p:grpSpPr>
          <a:xfrm rot="3273994">
            <a:off x="10906085" y="2597040"/>
            <a:ext cx="666870" cy="626660"/>
            <a:chOff x="6276222" y="5478184"/>
            <a:chExt cx="335402" cy="315179"/>
          </a:xfrm>
        </p:grpSpPr>
        <p:sp>
          <p:nvSpPr>
            <p:cNvPr id="1643" name="Google Shape;1643;p39"/>
            <p:cNvSpPr/>
            <p:nvPr/>
          </p:nvSpPr>
          <p:spPr>
            <a:xfrm>
              <a:off x="6286484" y="5487174"/>
              <a:ext cx="314880" cy="297203"/>
            </a:xfrm>
            <a:custGeom>
              <a:avLst/>
              <a:gdLst/>
              <a:ahLst/>
              <a:cxnLst/>
              <a:rect l="l" t="t" r="r" b="b"/>
              <a:pathLst>
                <a:path w="4204" h="3968" extrusionOk="0">
                  <a:moveTo>
                    <a:pt x="762" y="1"/>
                  </a:moveTo>
                  <a:cubicBezTo>
                    <a:pt x="758" y="1"/>
                    <a:pt x="754" y="1"/>
                    <a:pt x="751" y="3"/>
                  </a:cubicBezTo>
                  <a:cubicBezTo>
                    <a:pt x="549" y="158"/>
                    <a:pt x="1" y="634"/>
                    <a:pt x="1" y="634"/>
                  </a:cubicBezTo>
                  <a:cubicBezTo>
                    <a:pt x="1" y="634"/>
                    <a:pt x="358" y="1039"/>
                    <a:pt x="1132" y="1837"/>
                  </a:cubicBezTo>
                  <a:cubicBezTo>
                    <a:pt x="822" y="2122"/>
                    <a:pt x="394" y="2492"/>
                    <a:pt x="72" y="2789"/>
                  </a:cubicBezTo>
                  <a:cubicBezTo>
                    <a:pt x="358" y="3135"/>
                    <a:pt x="727" y="3420"/>
                    <a:pt x="1013" y="3777"/>
                  </a:cubicBezTo>
                  <a:cubicBezTo>
                    <a:pt x="1430" y="3504"/>
                    <a:pt x="1608" y="3135"/>
                    <a:pt x="1954" y="2825"/>
                  </a:cubicBezTo>
                  <a:cubicBezTo>
                    <a:pt x="2311" y="3135"/>
                    <a:pt x="2870" y="3563"/>
                    <a:pt x="3156" y="3968"/>
                  </a:cubicBezTo>
                  <a:cubicBezTo>
                    <a:pt x="3585" y="3718"/>
                    <a:pt x="3728" y="3420"/>
                    <a:pt x="4204" y="3289"/>
                  </a:cubicBezTo>
                  <a:cubicBezTo>
                    <a:pt x="3811" y="2813"/>
                    <a:pt x="3227" y="2313"/>
                    <a:pt x="2751" y="1920"/>
                  </a:cubicBezTo>
                  <a:cubicBezTo>
                    <a:pt x="3251" y="1515"/>
                    <a:pt x="3323" y="1349"/>
                    <a:pt x="3847" y="979"/>
                  </a:cubicBezTo>
                  <a:cubicBezTo>
                    <a:pt x="3513" y="670"/>
                    <a:pt x="3382" y="503"/>
                    <a:pt x="3049" y="194"/>
                  </a:cubicBezTo>
                  <a:cubicBezTo>
                    <a:pt x="2668" y="682"/>
                    <a:pt x="2477" y="944"/>
                    <a:pt x="2001" y="1301"/>
                  </a:cubicBezTo>
                  <a:cubicBezTo>
                    <a:pt x="1999" y="1302"/>
                    <a:pt x="1997" y="1303"/>
                    <a:pt x="1995" y="1303"/>
                  </a:cubicBezTo>
                  <a:cubicBezTo>
                    <a:pt x="1879" y="1303"/>
                    <a:pt x="928" y="1"/>
                    <a:pt x="7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39"/>
            <p:cNvSpPr/>
            <p:nvPr/>
          </p:nvSpPr>
          <p:spPr>
            <a:xfrm>
              <a:off x="6276222" y="5478184"/>
              <a:ext cx="335402" cy="315179"/>
            </a:xfrm>
            <a:custGeom>
              <a:avLst/>
              <a:gdLst/>
              <a:ahLst/>
              <a:cxnLst/>
              <a:rect l="l" t="t" r="r" b="b"/>
              <a:pathLst>
                <a:path w="4478" h="4208" extrusionOk="0">
                  <a:moveTo>
                    <a:pt x="906" y="259"/>
                  </a:moveTo>
                  <a:cubicBezTo>
                    <a:pt x="906" y="259"/>
                    <a:pt x="918" y="271"/>
                    <a:pt x="942" y="271"/>
                  </a:cubicBezTo>
                  <a:cubicBezTo>
                    <a:pt x="977" y="295"/>
                    <a:pt x="1025" y="366"/>
                    <a:pt x="1061" y="378"/>
                  </a:cubicBezTo>
                  <a:cubicBezTo>
                    <a:pt x="1144" y="473"/>
                    <a:pt x="1215" y="557"/>
                    <a:pt x="1311" y="664"/>
                  </a:cubicBezTo>
                  <a:cubicBezTo>
                    <a:pt x="1489" y="866"/>
                    <a:pt x="1668" y="1092"/>
                    <a:pt x="1858" y="1307"/>
                  </a:cubicBezTo>
                  <a:cubicBezTo>
                    <a:pt x="1918" y="1378"/>
                    <a:pt x="2013" y="1485"/>
                    <a:pt x="2096" y="1509"/>
                  </a:cubicBezTo>
                  <a:cubicBezTo>
                    <a:pt x="2114" y="1527"/>
                    <a:pt x="2132" y="1536"/>
                    <a:pt x="2151" y="1536"/>
                  </a:cubicBezTo>
                  <a:cubicBezTo>
                    <a:pt x="2171" y="1536"/>
                    <a:pt x="2192" y="1527"/>
                    <a:pt x="2215" y="1509"/>
                  </a:cubicBezTo>
                  <a:cubicBezTo>
                    <a:pt x="2227" y="1509"/>
                    <a:pt x="2227" y="1497"/>
                    <a:pt x="2251" y="1497"/>
                  </a:cubicBezTo>
                  <a:cubicBezTo>
                    <a:pt x="2620" y="1200"/>
                    <a:pt x="2930" y="854"/>
                    <a:pt x="3228" y="485"/>
                  </a:cubicBezTo>
                  <a:cubicBezTo>
                    <a:pt x="3418" y="676"/>
                    <a:pt x="3620" y="890"/>
                    <a:pt x="3823" y="1080"/>
                  </a:cubicBezTo>
                  <a:cubicBezTo>
                    <a:pt x="3478" y="1342"/>
                    <a:pt x="3180" y="1664"/>
                    <a:pt x="2847" y="1938"/>
                  </a:cubicBezTo>
                  <a:cubicBezTo>
                    <a:pt x="2799" y="1985"/>
                    <a:pt x="2799" y="2081"/>
                    <a:pt x="2847" y="2116"/>
                  </a:cubicBezTo>
                  <a:cubicBezTo>
                    <a:pt x="3299" y="2509"/>
                    <a:pt x="3763" y="2914"/>
                    <a:pt x="4168" y="3355"/>
                  </a:cubicBezTo>
                  <a:cubicBezTo>
                    <a:pt x="3870" y="3509"/>
                    <a:pt x="3632" y="3724"/>
                    <a:pt x="3358" y="3914"/>
                  </a:cubicBezTo>
                  <a:cubicBezTo>
                    <a:pt x="2989" y="3509"/>
                    <a:pt x="2573" y="3188"/>
                    <a:pt x="2168" y="2855"/>
                  </a:cubicBezTo>
                  <a:cubicBezTo>
                    <a:pt x="2150" y="2831"/>
                    <a:pt x="2120" y="2819"/>
                    <a:pt x="2087" y="2819"/>
                  </a:cubicBezTo>
                  <a:cubicBezTo>
                    <a:pt x="2055" y="2819"/>
                    <a:pt x="2019" y="2831"/>
                    <a:pt x="1989" y="2855"/>
                  </a:cubicBezTo>
                  <a:cubicBezTo>
                    <a:pt x="1692" y="3128"/>
                    <a:pt x="1477" y="3474"/>
                    <a:pt x="1156" y="3724"/>
                  </a:cubicBezTo>
                  <a:cubicBezTo>
                    <a:pt x="906" y="3450"/>
                    <a:pt x="644" y="3188"/>
                    <a:pt x="382" y="2926"/>
                  </a:cubicBezTo>
                  <a:cubicBezTo>
                    <a:pt x="715" y="2628"/>
                    <a:pt x="1037" y="2343"/>
                    <a:pt x="1370" y="2045"/>
                  </a:cubicBezTo>
                  <a:cubicBezTo>
                    <a:pt x="1418" y="1997"/>
                    <a:pt x="1418" y="1914"/>
                    <a:pt x="1370" y="1866"/>
                  </a:cubicBezTo>
                  <a:cubicBezTo>
                    <a:pt x="1013" y="1497"/>
                    <a:pt x="668" y="1140"/>
                    <a:pt x="322" y="747"/>
                  </a:cubicBezTo>
                  <a:cubicBezTo>
                    <a:pt x="501" y="604"/>
                    <a:pt x="668" y="438"/>
                    <a:pt x="858" y="307"/>
                  </a:cubicBezTo>
                  <a:lnTo>
                    <a:pt x="906" y="259"/>
                  </a:lnTo>
                  <a:close/>
                  <a:moveTo>
                    <a:pt x="910" y="0"/>
                  </a:moveTo>
                  <a:cubicBezTo>
                    <a:pt x="860" y="0"/>
                    <a:pt x="805" y="21"/>
                    <a:pt x="739" y="68"/>
                  </a:cubicBezTo>
                  <a:cubicBezTo>
                    <a:pt x="501" y="247"/>
                    <a:pt x="275" y="449"/>
                    <a:pt x="60" y="652"/>
                  </a:cubicBezTo>
                  <a:cubicBezTo>
                    <a:pt x="1" y="688"/>
                    <a:pt x="13" y="771"/>
                    <a:pt x="60" y="830"/>
                  </a:cubicBezTo>
                  <a:cubicBezTo>
                    <a:pt x="382" y="1211"/>
                    <a:pt x="739" y="1581"/>
                    <a:pt x="1096" y="1938"/>
                  </a:cubicBezTo>
                  <a:cubicBezTo>
                    <a:pt x="775" y="2235"/>
                    <a:pt x="441" y="2521"/>
                    <a:pt x="132" y="2819"/>
                  </a:cubicBezTo>
                  <a:cubicBezTo>
                    <a:pt x="84" y="2866"/>
                    <a:pt x="84" y="2938"/>
                    <a:pt x="132" y="2997"/>
                  </a:cubicBezTo>
                  <a:cubicBezTo>
                    <a:pt x="430" y="3343"/>
                    <a:pt x="775" y="3640"/>
                    <a:pt x="1072" y="3986"/>
                  </a:cubicBezTo>
                  <a:cubicBezTo>
                    <a:pt x="1086" y="4005"/>
                    <a:pt x="1113" y="4014"/>
                    <a:pt x="1143" y="4014"/>
                  </a:cubicBezTo>
                  <a:cubicBezTo>
                    <a:pt x="1168" y="4014"/>
                    <a:pt x="1194" y="4008"/>
                    <a:pt x="1215" y="3998"/>
                  </a:cubicBezTo>
                  <a:cubicBezTo>
                    <a:pt x="1561" y="3747"/>
                    <a:pt x="1799" y="3402"/>
                    <a:pt x="2096" y="3105"/>
                  </a:cubicBezTo>
                  <a:cubicBezTo>
                    <a:pt x="2477" y="3426"/>
                    <a:pt x="2894" y="3747"/>
                    <a:pt x="3192" y="4140"/>
                  </a:cubicBezTo>
                  <a:cubicBezTo>
                    <a:pt x="3225" y="4174"/>
                    <a:pt x="3265" y="4208"/>
                    <a:pt x="3306" y="4208"/>
                  </a:cubicBezTo>
                  <a:cubicBezTo>
                    <a:pt x="3324" y="4208"/>
                    <a:pt x="3341" y="4202"/>
                    <a:pt x="3358" y="4188"/>
                  </a:cubicBezTo>
                  <a:cubicBezTo>
                    <a:pt x="3704" y="3962"/>
                    <a:pt x="3966" y="3652"/>
                    <a:pt x="4371" y="3521"/>
                  </a:cubicBezTo>
                  <a:cubicBezTo>
                    <a:pt x="4466" y="3474"/>
                    <a:pt x="4478" y="3366"/>
                    <a:pt x="4418" y="3307"/>
                  </a:cubicBezTo>
                  <a:cubicBezTo>
                    <a:pt x="4013" y="2831"/>
                    <a:pt x="3561" y="2414"/>
                    <a:pt x="3085" y="2021"/>
                  </a:cubicBezTo>
                  <a:cubicBezTo>
                    <a:pt x="3394" y="1735"/>
                    <a:pt x="3692" y="1438"/>
                    <a:pt x="4037" y="1188"/>
                  </a:cubicBezTo>
                  <a:cubicBezTo>
                    <a:pt x="4085" y="1140"/>
                    <a:pt x="4120" y="1045"/>
                    <a:pt x="4061" y="985"/>
                  </a:cubicBezTo>
                  <a:cubicBezTo>
                    <a:pt x="3787" y="735"/>
                    <a:pt x="3537" y="473"/>
                    <a:pt x="3275" y="199"/>
                  </a:cubicBezTo>
                  <a:cubicBezTo>
                    <a:pt x="3250" y="174"/>
                    <a:pt x="3215" y="159"/>
                    <a:pt x="3180" y="159"/>
                  </a:cubicBezTo>
                  <a:cubicBezTo>
                    <a:pt x="3150" y="159"/>
                    <a:pt x="3119" y="171"/>
                    <a:pt x="3097" y="199"/>
                  </a:cubicBezTo>
                  <a:cubicBezTo>
                    <a:pt x="2799" y="592"/>
                    <a:pt x="2501" y="950"/>
                    <a:pt x="2108" y="1259"/>
                  </a:cubicBezTo>
                  <a:lnTo>
                    <a:pt x="2108" y="1247"/>
                  </a:lnTo>
                  <a:cubicBezTo>
                    <a:pt x="2096" y="1200"/>
                    <a:pt x="2037" y="1164"/>
                    <a:pt x="2001" y="1128"/>
                  </a:cubicBezTo>
                  <a:cubicBezTo>
                    <a:pt x="1918" y="1021"/>
                    <a:pt x="1811" y="902"/>
                    <a:pt x="1727" y="795"/>
                  </a:cubicBezTo>
                  <a:cubicBezTo>
                    <a:pt x="1525" y="569"/>
                    <a:pt x="1358" y="318"/>
                    <a:pt x="1132" y="128"/>
                  </a:cubicBezTo>
                  <a:cubicBezTo>
                    <a:pt x="1053" y="49"/>
                    <a:pt x="987" y="0"/>
                    <a:pt x="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" name="Google Shape;1698;p42">
            <a:extLst>
              <a:ext uri="{FF2B5EF4-FFF2-40B4-BE49-F238E27FC236}">
                <a16:creationId xmlns:a16="http://schemas.microsoft.com/office/drawing/2014/main" id="{72BCDD27-BDA0-43EA-B42F-2DE1989F9BDC}"/>
              </a:ext>
            </a:extLst>
          </p:cNvPr>
          <p:cNvGrpSpPr/>
          <p:nvPr/>
        </p:nvGrpSpPr>
        <p:grpSpPr>
          <a:xfrm flipH="1">
            <a:off x="4185666" y="585653"/>
            <a:ext cx="726062" cy="682749"/>
            <a:chOff x="3187875" y="1320975"/>
            <a:chExt cx="545897" cy="513332"/>
          </a:xfrm>
        </p:grpSpPr>
        <p:sp>
          <p:nvSpPr>
            <p:cNvPr id="38" name="Google Shape;1699;p42">
              <a:extLst>
                <a:ext uri="{FF2B5EF4-FFF2-40B4-BE49-F238E27FC236}">
                  <a16:creationId xmlns:a16="http://schemas.microsoft.com/office/drawing/2014/main" id="{9B5C9A61-FD31-4AF3-9AB0-3EA1A35D7847}"/>
                </a:ext>
              </a:extLst>
            </p:cNvPr>
            <p:cNvSpPr/>
            <p:nvPr/>
          </p:nvSpPr>
          <p:spPr>
            <a:xfrm>
              <a:off x="3202421" y="1354900"/>
              <a:ext cx="485554" cy="448532"/>
            </a:xfrm>
            <a:custGeom>
              <a:avLst/>
              <a:gdLst/>
              <a:ahLst/>
              <a:cxnLst/>
              <a:rect l="l" t="t" r="r" b="b"/>
              <a:pathLst>
                <a:path w="10348" h="9559" extrusionOk="0">
                  <a:moveTo>
                    <a:pt x="5227" y="0"/>
                  </a:moveTo>
                  <a:cubicBezTo>
                    <a:pt x="4871" y="0"/>
                    <a:pt x="4515" y="44"/>
                    <a:pt x="4156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36"/>
                    <a:pt x="3703" y="415"/>
                    <a:pt x="3680" y="712"/>
                  </a:cubicBezTo>
                  <a:cubicBezTo>
                    <a:pt x="3608" y="1367"/>
                    <a:pt x="3632" y="2046"/>
                    <a:pt x="3620" y="2701"/>
                  </a:cubicBezTo>
                  <a:cubicBezTo>
                    <a:pt x="3608" y="2915"/>
                    <a:pt x="3644" y="3153"/>
                    <a:pt x="3572" y="3391"/>
                  </a:cubicBezTo>
                  <a:cubicBezTo>
                    <a:pt x="3203" y="3439"/>
                    <a:pt x="2846" y="3474"/>
                    <a:pt x="2501" y="3510"/>
                  </a:cubicBezTo>
                  <a:cubicBezTo>
                    <a:pt x="1894" y="3593"/>
                    <a:pt x="1298" y="3677"/>
                    <a:pt x="715" y="3867"/>
                  </a:cubicBezTo>
                  <a:cubicBezTo>
                    <a:pt x="274" y="4022"/>
                    <a:pt x="60" y="4308"/>
                    <a:pt x="36" y="4784"/>
                  </a:cubicBezTo>
                  <a:cubicBezTo>
                    <a:pt x="1" y="5201"/>
                    <a:pt x="72" y="5594"/>
                    <a:pt x="167" y="5987"/>
                  </a:cubicBezTo>
                  <a:cubicBezTo>
                    <a:pt x="251" y="6296"/>
                    <a:pt x="370" y="6403"/>
                    <a:pt x="703" y="6415"/>
                  </a:cubicBezTo>
                  <a:cubicBezTo>
                    <a:pt x="814" y="6425"/>
                    <a:pt x="927" y="6429"/>
                    <a:pt x="1039" y="6429"/>
                  </a:cubicBezTo>
                  <a:cubicBezTo>
                    <a:pt x="1335" y="6429"/>
                    <a:pt x="1633" y="6399"/>
                    <a:pt x="1917" y="6356"/>
                  </a:cubicBezTo>
                  <a:cubicBezTo>
                    <a:pt x="2310" y="6308"/>
                    <a:pt x="2715" y="6237"/>
                    <a:pt x="3096" y="6177"/>
                  </a:cubicBezTo>
                  <a:cubicBezTo>
                    <a:pt x="3158" y="6166"/>
                    <a:pt x="3207" y="6161"/>
                    <a:pt x="3248" y="6161"/>
                  </a:cubicBezTo>
                  <a:cubicBezTo>
                    <a:pt x="3389" y="6161"/>
                    <a:pt x="3427" y="6231"/>
                    <a:pt x="3501" y="6415"/>
                  </a:cubicBezTo>
                  <a:cubicBezTo>
                    <a:pt x="3513" y="6463"/>
                    <a:pt x="3525" y="6510"/>
                    <a:pt x="3525" y="6546"/>
                  </a:cubicBezTo>
                  <a:cubicBezTo>
                    <a:pt x="3572" y="6891"/>
                    <a:pt x="3608" y="7237"/>
                    <a:pt x="3608" y="7582"/>
                  </a:cubicBezTo>
                  <a:cubicBezTo>
                    <a:pt x="3584" y="8094"/>
                    <a:pt x="3608" y="8606"/>
                    <a:pt x="3680" y="9106"/>
                  </a:cubicBezTo>
                  <a:cubicBezTo>
                    <a:pt x="3680" y="9142"/>
                    <a:pt x="3691" y="9166"/>
                    <a:pt x="3691" y="9201"/>
                  </a:cubicBezTo>
                  <a:cubicBezTo>
                    <a:pt x="3739" y="9404"/>
                    <a:pt x="3811" y="9463"/>
                    <a:pt x="4049" y="9499"/>
                  </a:cubicBezTo>
                  <a:cubicBezTo>
                    <a:pt x="4377" y="9538"/>
                    <a:pt x="4703" y="9559"/>
                    <a:pt x="5030" y="9559"/>
                  </a:cubicBezTo>
                  <a:cubicBezTo>
                    <a:pt x="5307" y="9559"/>
                    <a:pt x="5586" y="9544"/>
                    <a:pt x="5870" y="9511"/>
                  </a:cubicBezTo>
                  <a:cubicBezTo>
                    <a:pt x="6323" y="9451"/>
                    <a:pt x="6478" y="9285"/>
                    <a:pt x="6549" y="8832"/>
                  </a:cubicBezTo>
                  <a:cubicBezTo>
                    <a:pt x="6585" y="8618"/>
                    <a:pt x="6561" y="8392"/>
                    <a:pt x="6561" y="8189"/>
                  </a:cubicBezTo>
                  <a:cubicBezTo>
                    <a:pt x="6549" y="7737"/>
                    <a:pt x="6537" y="7284"/>
                    <a:pt x="6537" y="6820"/>
                  </a:cubicBezTo>
                  <a:cubicBezTo>
                    <a:pt x="6537" y="6475"/>
                    <a:pt x="6597" y="6403"/>
                    <a:pt x="6942" y="6356"/>
                  </a:cubicBezTo>
                  <a:cubicBezTo>
                    <a:pt x="7751" y="6249"/>
                    <a:pt x="8573" y="6165"/>
                    <a:pt x="9395" y="6058"/>
                  </a:cubicBezTo>
                  <a:cubicBezTo>
                    <a:pt x="10073" y="5987"/>
                    <a:pt x="10109" y="5999"/>
                    <a:pt x="10276" y="5225"/>
                  </a:cubicBezTo>
                  <a:lnTo>
                    <a:pt x="10276" y="5165"/>
                  </a:lnTo>
                  <a:cubicBezTo>
                    <a:pt x="10347" y="4677"/>
                    <a:pt x="10288" y="4189"/>
                    <a:pt x="10228" y="3689"/>
                  </a:cubicBezTo>
                  <a:cubicBezTo>
                    <a:pt x="10192" y="3427"/>
                    <a:pt x="10133" y="3379"/>
                    <a:pt x="9918" y="3343"/>
                  </a:cubicBezTo>
                  <a:cubicBezTo>
                    <a:pt x="9526" y="3289"/>
                    <a:pt x="9136" y="3266"/>
                    <a:pt x="8747" y="3266"/>
                  </a:cubicBezTo>
                  <a:cubicBezTo>
                    <a:pt x="8191" y="3266"/>
                    <a:pt x="7638" y="3314"/>
                    <a:pt x="7085" y="3391"/>
                  </a:cubicBezTo>
                  <a:cubicBezTo>
                    <a:pt x="7003" y="3399"/>
                    <a:pt x="6915" y="3413"/>
                    <a:pt x="6817" y="3413"/>
                  </a:cubicBezTo>
                  <a:cubicBezTo>
                    <a:pt x="6774" y="3413"/>
                    <a:pt x="6728" y="3410"/>
                    <a:pt x="6680" y="3403"/>
                  </a:cubicBezTo>
                  <a:cubicBezTo>
                    <a:pt x="6597" y="3093"/>
                    <a:pt x="6585" y="2772"/>
                    <a:pt x="6585" y="2439"/>
                  </a:cubicBezTo>
                  <a:cubicBezTo>
                    <a:pt x="6597" y="1879"/>
                    <a:pt x="6597" y="1307"/>
                    <a:pt x="6585" y="748"/>
                  </a:cubicBezTo>
                  <a:cubicBezTo>
                    <a:pt x="6561" y="355"/>
                    <a:pt x="6442" y="153"/>
                    <a:pt x="6144" y="93"/>
                  </a:cubicBezTo>
                  <a:cubicBezTo>
                    <a:pt x="5837" y="33"/>
                    <a:pt x="5532" y="0"/>
                    <a:pt x="5227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700;p42">
              <a:extLst>
                <a:ext uri="{FF2B5EF4-FFF2-40B4-BE49-F238E27FC236}">
                  <a16:creationId xmlns:a16="http://schemas.microsoft.com/office/drawing/2014/main" id="{296F153F-F103-4436-A35C-67F25D8349FA}"/>
                </a:ext>
              </a:extLst>
            </p:cNvPr>
            <p:cNvSpPr/>
            <p:nvPr/>
          </p:nvSpPr>
          <p:spPr>
            <a:xfrm>
              <a:off x="3187875" y="1341902"/>
              <a:ext cx="531913" cy="492405"/>
            </a:xfrm>
            <a:custGeom>
              <a:avLst/>
              <a:gdLst/>
              <a:ahLst/>
              <a:cxnLst/>
              <a:rect l="l" t="t" r="r" b="b"/>
              <a:pathLst>
                <a:path w="11336" h="10494" extrusionOk="0">
                  <a:moveTo>
                    <a:pt x="5537" y="277"/>
                  </a:moveTo>
                  <a:cubicBezTo>
                    <a:pt x="5842" y="277"/>
                    <a:pt x="6147" y="310"/>
                    <a:pt x="6454" y="370"/>
                  </a:cubicBezTo>
                  <a:cubicBezTo>
                    <a:pt x="6752" y="430"/>
                    <a:pt x="6871" y="632"/>
                    <a:pt x="6895" y="1025"/>
                  </a:cubicBezTo>
                  <a:cubicBezTo>
                    <a:pt x="6907" y="1584"/>
                    <a:pt x="6907" y="2156"/>
                    <a:pt x="6895" y="2716"/>
                  </a:cubicBezTo>
                  <a:cubicBezTo>
                    <a:pt x="6895" y="3049"/>
                    <a:pt x="6907" y="3370"/>
                    <a:pt x="6990" y="3680"/>
                  </a:cubicBezTo>
                  <a:cubicBezTo>
                    <a:pt x="7038" y="3687"/>
                    <a:pt x="7084" y="3690"/>
                    <a:pt x="7127" y="3690"/>
                  </a:cubicBezTo>
                  <a:cubicBezTo>
                    <a:pt x="7225" y="3690"/>
                    <a:pt x="7313" y="3676"/>
                    <a:pt x="7395" y="3668"/>
                  </a:cubicBezTo>
                  <a:cubicBezTo>
                    <a:pt x="7948" y="3591"/>
                    <a:pt x="8501" y="3543"/>
                    <a:pt x="9054" y="3543"/>
                  </a:cubicBezTo>
                  <a:cubicBezTo>
                    <a:pt x="9442" y="3543"/>
                    <a:pt x="9829" y="3566"/>
                    <a:pt x="10217" y="3620"/>
                  </a:cubicBezTo>
                  <a:cubicBezTo>
                    <a:pt x="10490" y="3656"/>
                    <a:pt x="10538" y="3704"/>
                    <a:pt x="10562" y="3966"/>
                  </a:cubicBezTo>
                  <a:cubicBezTo>
                    <a:pt x="10598" y="4466"/>
                    <a:pt x="10645" y="4954"/>
                    <a:pt x="10586" y="5442"/>
                  </a:cubicBezTo>
                  <a:lnTo>
                    <a:pt x="10586" y="5502"/>
                  </a:lnTo>
                  <a:cubicBezTo>
                    <a:pt x="10419" y="6276"/>
                    <a:pt x="10383" y="6264"/>
                    <a:pt x="9705" y="6335"/>
                  </a:cubicBezTo>
                  <a:cubicBezTo>
                    <a:pt x="8883" y="6442"/>
                    <a:pt x="8061" y="6526"/>
                    <a:pt x="7252" y="6633"/>
                  </a:cubicBezTo>
                  <a:cubicBezTo>
                    <a:pt x="6907" y="6680"/>
                    <a:pt x="6847" y="6752"/>
                    <a:pt x="6847" y="7097"/>
                  </a:cubicBezTo>
                  <a:cubicBezTo>
                    <a:pt x="6847" y="7561"/>
                    <a:pt x="6859" y="8014"/>
                    <a:pt x="6871" y="8466"/>
                  </a:cubicBezTo>
                  <a:cubicBezTo>
                    <a:pt x="6871" y="8669"/>
                    <a:pt x="6895" y="8895"/>
                    <a:pt x="6859" y="9109"/>
                  </a:cubicBezTo>
                  <a:cubicBezTo>
                    <a:pt x="6788" y="9562"/>
                    <a:pt x="6633" y="9728"/>
                    <a:pt x="6168" y="9788"/>
                  </a:cubicBezTo>
                  <a:cubicBezTo>
                    <a:pt x="5890" y="9821"/>
                    <a:pt x="5614" y="9836"/>
                    <a:pt x="5338" y="9836"/>
                  </a:cubicBezTo>
                  <a:cubicBezTo>
                    <a:pt x="5013" y="9836"/>
                    <a:pt x="4687" y="9815"/>
                    <a:pt x="4359" y="9776"/>
                  </a:cubicBezTo>
                  <a:cubicBezTo>
                    <a:pt x="4121" y="9740"/>
                    <a:pt x="4049" y="9681"/>
                    <a:pt x="4001" y="9478"/>
                  </a:cubicBezTo>
                  <a:cubicBezTo>
                    <a:pt x="4001" y="9443"/>
                    <a:pt x="3990" y="9419"/>
                    <a:pt x="3990" y="9383"/>
                  </a:cubicBezTo>
                  <a:cubicBezTo>
                    <a:pt x="3918" y="8883"/>
                    <a:pt x="3894" y="8371"/>
                    <a:pt x="3918" y="7859"/>
                  </a:cubicBezTo>
                  <a:cubicBezTo>
                    <a:pt x="3918" y="7514"/>
                    <a:pt x="3882" y="7168"/>
                    <a:pt x="3835" y="6823"/>
                  </a:cubicBezTo>
                  <a:cubicBezTo>
                    <a:pt x="3835" y="6787"/>
                    <a:pt x="3823" y="6740"/>
                    <a:pt x="3811" y="6692"/>
                  </a:cubicBezTo>
                  <a:cubicBezTo>
                    <a:pt x="3737" y="6508"/>
                    <a:pt x="3699" y="6438"/>
                    <a:pt x="3558" y="6438"/>
                  </a:cubicBezTo>
                  <a:cubicBezTo>
                    <a:pt x="3517" y="6438"/>
                    <a:pt x="3468" y="6443"/>
                    <a:pt x="3406" y="6454"/>
                  </a:cubicBezTo>
                  <a:cubicBezTo>
                    <a:pt x="3025" y="6514"/>
                    <a:pt x="2620" y="6585"/>
                    <a:pt x="2227" y="6633"/>
                  </a:cubicBezTo>
                  <a:cubicBezTo>
                    <a:pt x="1943" y="6676"/>
                    <a:pt x="1645" y="6706"/>
                    <a:pt x="1349" y="6706"/>
                  </a:cubicBezTo>
                  <a:cubicBezTo>
                    <a:pt x="1237" y="6706"/>
                    <a:pt x="1124" y="6702"/>
                    <a:pt x="1013" y="6692"/>
                  </a:cubicBezTo>
                  <a:cubicBezTo>
                    <a:pt x="680" y="6680"/>
                    <a:pt x="561" y="6573"/>
                    <a:pt x="477" y="6264"/>
                  </a:cubicBezTo>
                  <a:cubicBezTo>
                    <a:pt x="382" y="5871"/>
                    <a:pt x="311" y="5478"/>
                    <a:pt x="346" y="5061"/>
                  </a:cubicBezTo>
                  <a:cubicBezTo>
                    <a:pt x="370" y="4585"/>
                    <a:pt x="584" y="4299"/>
                    <a:pt x="1025" y="4144"/>
                  </a:cubicBezTo>
                  <a:cubicBezTo>
                    <a:pt x="1608" y="3954"/>
                    <a:pt x="2204" y="3870"/>
                    <a:pt x="2811" y="3787"/>
                  </a:cubicBezTo>
                  <a:cubicBezTo>
                    <a:pt x="3156" y="3751"/>
                    <a:pt x="3513" y="3716"/>
                    <a:pt x="3882" y="3668"/>
                  </a:cubicBezTo>
                  <a:cubicBezTo>
                    <a:pt x="3954" y="3430"/>
                    <a:pt x="3918" y="3192"/>
                    <a:pt x="3930" y="2978"/>
                  </a:cubicBezTo>
                  <a:cubicBezTo>
                    <a:pt x="3942" y="2323"/>
                    <a:pt x="3918" y="1644"/>
                    <a:pt x="3990" y="989"/>
                  </a:cubicBezTo>
                  <a:cubicBezTo>
                    <a:pt x="4013" y="692"/>
                    <a:pt x="4132" y="513"/>
                    <a:pt x="4406" y="430"/>
                  </a:cubicBezTo>
                  <a:cubicBezTo>
                    <a:pt x="4418" y="430"/>
                    <a:pt x="4430" y="418"/>
                    <a:pt x="4466" y="418"/>
                  </a:cubicBezTo>
                  <a:cubicBezTo>
                    <a:pt x="4825" y="321"/>
                    <a:pt x="5181" y="277"/>
                    <a:pt x="5537" y="277"/>
                  </a:cubicBezTo>
                  <a:close/>
                  <a:moveTo>
                    <a:pt x="5591" y="1"/>
                  </a:moveTo>
                  <a:cubicBezTo>
                    <a:pt x="5168" y="1"/>
                    <a:pt x="4746" y="74"/>
                    <a:pt x="4335" y="215"/>
                  </a:cubicBezTo>
                  <a:cubicBezTo>
                    <a:pt x="4311" y="215"/>
                    <a:pt x="4299" y="239"/>
                    <a:pt x="4287" y="239"/>
                  </a:cubicBezTo>
                  <a:cubicBezTo>
                    <a:pt x="3990" y="334"/>
                    <a:pt x="3811" y="572"/>
                    <a:pt x="3751" y="882"/>
                  </a:cubicBezTo>
                  <a:cubicBezTo>
                    <a:pt x="3632" y="1442"/>
                    <a:pt x="3644" y="1989"/>
                    <a:pt x="3656" y="2537"/>
                  </a:cubicBezTo>
                  <a:cubicBezTo>
                    <a:pt x="3656" y="2835"/>
                    <a:pt x="3692" y="3132"/>
                    <a:pt x="3704" y="3418"/>
                  </a:cubicBezTo>
                  <a:cubicBezTo>
                    <a:pt x="3668" y="3442"/>
                    <a:pt x="3632" y="3448"/>
                    <a:pt x="3598" y="3448"/>
                  </a:cubicBezTo>
                  <a:cubicBezTo>
                    <a:pt x="3564" y="3448"/>
                    <a:pt x="3531" y="3442"/>
                    <a:pt x="3501" y="3442"/>
                  </a:cubicBezTo>
                  <a:cubicBezTo>
                    <a:pt x="2549" y="3478"/>
                    <a:pt x="1620" y="3620"/>
                    <a:pt x="739" y="3966"/>
                  </a:cubicBezTo>
                  <a:cubicBezTo>
                    <a:pt x="382" y="4097"/>
                    <a:pt x="168" y="4382"/>
                    <a:pt x="84" y="4752"/>
                  </a:cubicBezTo>
                  <a:cubicBezTo>
                    <a:pt x="1" y="5204"/>
                    <a:pt x="1" y="5644"/>
                    <a:pt x="84" y="6085"/>
                  </a:cubicBezTo>
                  <a:cubicBezTo>
                    <a:pt x="227" y="6799"/>
                    <a:pt x="549" y="7133"/>
                    <a:pt x="1275" y="7252"/>
                  </a:cubicBezTo>
                  <a:cubicBezTo>
                    <a:pt x="1502" y="7288"/>
                    <a:pt x="1730" y="7304"/>
                    <a:pt x="1957" y="7304"/>
                  </a:cubicBezTo>
                  <a:cubicBezTo>
                    <a:pt x="2027" y="7304"/>
                    <a:pt x="2098" y="7302"/>
                    <a:pt x="2168" y="7299"/>
                  </a:cubicBezTo>
                  <a:cubicBezTo>
                    <a:pt x="2632" y="7276"/>
                    <a:pt x="3108" y="7216"/>
                    <a:pt x="3585" y="7121"/>
                  </a:cubicBezTo>
                  <a:cubicBezTo>
                    <a:pt x="3620" y="7490"/>
                    <a:pt x="3644" y="7847"/>
                    <a:pt x="3644" y="8192"/>
                  </a:cubicBezTo>
                  <a:cubicBezTo>
                    <a:pt x="3644" y="8645"/>
                    <a:pt x="3680" y="9073"/>
                    <a:pt x="3763" y="9502"/>
                  </a:cubicBezTo>
                  <a:cubicBezTo>
                    <a:pt x="3775" y="9609"/>
                    <a:pt x="3811" y="9716"/>
                    <a:pt x="3835" y="9812"/>
                  </a:cubicBezTo>
                  <a:cubicBezTo>
                    <a:pt x="3930" y="10169"/>
                    <a:pt x="4132" y="10383"/>
                    <a:pt x="4490" y="10443"/>
                  </a:cubicBezTo>
                  <a:cubicBezTo>
                    <a:pt x="4702" y="10478"/>
                    <a:pt x="4911" y="10494"/>
                    <a:pt x="5117" y="10494"/>
                  </a:cubicBezTo>
                  <a:cubicBezTo>
                    <a:pt x="5687" y="10494"/>
                    <a:pt x="6237" y="10370"/>
                    <a:pt x="6788" y="10169"/>
                  </a:cubicBezTo>
                  <a:cubicBezTo>
                    <a:pt x="6978" y="10097"/>
                    <a:pt x="7097" y="9955"/>
                    <a:pt x="7204" y="9776"/>
                  </a:cubicBezTo>
                  <a:cubicBezTo>
                    <a:pt x="7454" y="9276"/>
                    <a:pt x="7490" y="8764"/>
                    <a:pt x="7466" y="8228"/>
                  </a:cubicBezTo>
                  <a:cubicBezTo>
                    <a:pt x="7454" y="7907"/>
                    <a:pt x="7466" y="7585"/>
                    <a:pt x="7466" y="7252"/>
                  </a:cubicBezTo>
                  <a:cubicBezTo>
                    <a:pt x="7883" y="7252"/>
                    <a:pt x="8335" y="7228"/>
                    <a:pt x="8764" y="7192"/>
                  </a:cubicBezTo>
                  <a:cubicBezTo>
                    <a:pt x="9252" y="7168"/>
                    <a:pt x="9764" y="7157"/>
                    <a:pt x="10252" y="7049"/>
                  </a:cubicBezTo>
                  <a:cubicBezTo>
                    <a:pt x="10895" y="6895"/>
                    <a:pt x="11205" y="6597"/>
                    <a:pt x="11300" y="5990"/>
                  </a:cubicBezTo>
                  <a:cubicBezTo>
                    <a:pt x="11336" y="5383"/>
                    <a:pt x="11252" y="4740"/>
                    <a:pt x="11098" y="4121"/>
                  </a:cubicBezTo>
                  <a:cubicBezTo>
                    <a:pt x="10979" y="3632"/>
                    <a:pt x="10657" y="3347"/>
                    <a:pt x="10145" y="3251"/>
                  </a:cubicBezTo>
                  <a:cubicBezTo>
                    <a:pt x="9782" y="3204"/>
                    <a:pt x="9422" y="3183"/>
                    <a:pt x="9062" y="3183"/>
                  </a:cubicBezTo>
                  <a:cubicBezTo>
                    <a:pt x="8701" y="3183"/>
                    <a:pt x="8341" y="3204"/>
                    <a:pt x="7978" y="3239"/>
                  </a:cubicBezTo>
                  <a:cubicBezTo>
                    <a:pt x="7839" y="3249"/>
                    <a:pt x="7699" y="3293"/>
                    <a:pt x="7553" y="3293"/>
                  </a:cubicBezTo>
                  <a:cubicBezTo>
                    <a:pt x="7524" y="3293"/>
                    <a:pt x="7495" y="3291"/>
                    <a:pt x="7466" y="3287"/>
                  </a:cubicBezTo>
                  <a:cubicBezTo>
                    <a:pt x="7466" y="3168"/>
                    <a:pt x="7466" y="3049"/>
                    <a:pt x="7490" y="2942"/>
                  </a:cubicBezTo>
                  <a:cubicBezTo>
                    <a:pt x="7561" y="2370"/>
                    <a:pt x="7550" y="1811"/>
                    <a:pt x="7454" y="1263"/>
                  </a:cubicBezTo>
                  <a:cubicBezTo>
                    <a:pt x="7371" y="727"/>
                    <a:pt x="7109" y="275"/>
                    <a:pt x="6561" y="132"/>
                  </a:cubicBezTo>
                  <a:cubicBezTo>
                    <a:pt x="6241" y="44"/>
                    <a:pt x="5915" y="1"/>
                    <a:pt x="5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701;p42">
              <a:extLst>
                <a:ext uri="{FF2B5EF4-FFF2-40B4-BE49-F238E27FC236}">
                  <a16:creationId xmlns:a16="http://schemas.microsoft.com/office/drawing/2014/main" id="{26000AF7-EFB2-43F1-9150-017E03C27671}"/>
                </a:ext>
              </a:extLst>
            </p:cNvPr>
            <p:cNvSpPr/>
            <p:nvPr/>
          </p:nvSpPr>
          <p:spPr>
            <a:xfrm>
              <a:off x="3384529" y="1382725"/>
              <a:ext cx="25197" cy="97223"/>
            </a:xfrm>
            <a:custGeom>
              <a:avLst/>
              <a:gdLst/>
              <a:ahLst/>
              <a:cxnLst/>
              <a:rect l="l" t="t" r="r" b="b"/>
              <a:pathLst>
                <a:path w="537" h="2072" extrusionOk="0">
                  <a:moveTo>
                    <a:pt x="239" y="0"/>
                  </a:moveTo>
                  <a:cubicBezTo>
                    <a:pt x="120" y="0"/>
                    <a:pt x="37" y="143"/>
                    <a:pt x="25" y="322"/>
                  </a:cubicBezTo>
                  <a:cubicBezTo>
                    <a:pt x="1" y="584"/>
                    <a:pt x="37" y="857"/>
                    <a:pt x="60" y="1119"/>
                  </a:cubicBezTo>
                  <a:cubicBezTo>
                    <a:pt x="108" y="1429"/>
                    <a:pt x="144" y="1762"/>
                    <a:pt x="263" y="2072"/>
                  </a:cubicBezTo>
                  <a:cubicBezTo>
                    <a:pt x="322" y="2060"/>
                    <a:pt x="346" y="2024"/>
                    <a:pt x="346" y="2000"/>
                  </a:cubicBezTo>
                  <a:cubicBezTo>
                    <a:pt x="477" y="1429"/>
                    <a:pt x="537" y="869"/>
                    <a:pt x="489" y="298"/>
                  </a:cubicBezTo>
                  <a:cubicBezTo>
                    <a:pt x="477" y="107"/>
                    <a:pt x="370" y="0"/>
                    <a:pt x="239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702;p42">
              <a:extLst>
                <a:ext uri="{FF2B5EF4-FFF2-40B4-BE49-F238E27FC236}">
                  <a16:creationId xmlns:a16="http://schemas.microsoft.com/office/drawing/2014/main" id="{05B5B1E0-057E-4F03-AD92-36D8DA4079F8}"/>
                </a:ext>
              </a:extLst>
            </p:cNvPr>
            <p:cNvSpPr/>
            <p:nvPr/>
          </p:nvSpPr>
          <p:spPr>
            <a:xfrm>
              <a:off x="3574521" y="1525322"/>
              <a:ext cx="75451" cy="23790"/>
            </a:xfrm>
            <a:custGeom>
              <a:avLst/>
              <a:gdLst/>
              <a:ahLst/>
              <a:cxnLst/>
              <a:rect l="l" t="t" r="r" b="b"/>
              <a:pathLst>
                <a:path w="1608" h="507" extrusionOk="0">
                  <a:moveTo>
                    <a:pt x="736" y="0"/>
                  </a:moveTo>
                  <a:cubicBezTo>
                    <a:pt x="562" y="0"/>
                    <a:pt x="387" y="19"/>
                    <a:pt x="214" y="57"/>
                  </a:cubicBezTo>
                  <a:cubicBezTo>
                    <a:pt x="95" y="92"/>
                    <a:pt x="0" y="164"/>
                    <a:pt x="12" y="295"/>
                  </a:cubicBezTo>
                  <a:cubicBezTo>
                    <a:pt x="36" y="438"/>
                    <a:pt x="143" y="473"/>
                    <a:pt x="262" y="497"/>
                  </a:cubicBezTo>
                  <a:cubicBezTo>
                    <a:pt x="312" y="504"/>
                    <a:pt x="362" y="507"/>
                    <a:pt x="412" y="507"/>
                  </a:cubicBezTo>
                  <a:cubicBezTo>
                    <a:pt x="540" y="507"/>
                    <a:pt x="669" y="487"/>
                    <a:pt x="798" y="462"/>
                  </a:cubicBezTo>
                  <a:cubicBezTo>
                    <a:pt x="1072" y="414"/>
                    <a:pt x="1357" y="378"/>
                    <a:pt x="1607" y="223"/>
                  </a:cubicBezTo>
                  <a:cubicBezTo>
                    <a:pt x="1596" y="164"/>
                    <a:pt x="1572" y="152"/>
                    <a:pt x="1536" y="140"/>
                  </a:cubicBezTo>
                  <a:cubicBezTo>
                    <a:pt x="1275" y="46"/>
                    <a:pt x="1006" y="0"/>
                    <a:pt x="736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703;p42">
              <a:extLst>
                <a:ext uri="{FF2B5EF4-FFF2-40B4-BE49-F238E27FC236}">
                  <a16:creationId xmlns:a16="http://schemas.microsoft.com/office/drawing/2014/main" id="{5F8D4A37-6A88-4620-8585-4E70125FA64F}"/>
                </a:ext>
              </a:extLst>
            </p:cNvPr>
            <p:cNvSpPr/>
            <p:nvPr/>
          </p:nvSpPr>
          <p:spPr>
            <a:xfrm>
              <a:off x="3226446" y="1548502"/>
              <a:ext cx="60389" cy="30218"/>
            </a:xfrm>
            <a:custGeom>
              <a:avLst/>
              <a:gdLst/>
              <a:ahLst/>
              <a:cxnLst/>
              <a:rect l="l" t="t" r="r" b="b"/>
              <a:pathLst>
                <a:path w="1287" h="644" extrusionOk="0">
                  <a:moveTo>
                    <a:pt x="751" y="1"/>
                  </a:moveTo>
                  <a:cubicBezTo>
                    <a:pt x="515" y="1"/>
                    <a:pt x="272" y="55"/>
                    <a:pt x="143" y="158"/>
                  </a:cubicBezTo>
                  <a:cubicBezTo>
                    <a:pt x="24" y="253"/>
                    <a:pt x="0" y="432"/>
                    <a:pt x="84" y="539"/>
                  </a:cubicBezTo>
                  <a:cubicBezTo>
                    <a:pt x="145" y="616"/>
                    <a:pt x="222" y="643"/>
                    <a:pt x="304" y="643"/>
                  </a:cubicBezTo>
                  <a:cubicBezTo>
                    <a:pt x="348" y="643"/>
                    <a:pt x="395" y="635"/>
                    <a:pt x="441" y="622"/>
                  </a:cubicBezTo>
                  <a:cubicBezTo>
                    <a:pt x="691" y="551"/>
                    <a:pt x="929" y="456"/>
                    <a:pt x="1155" y="313"/>
                  </a:cubicBezTo>
                  <a:cubicBezTo>
                    <a:pt x="1215" y="265"/>
                    <a:pt x="1274" y="241"/>
                    <a:pt x="1286" y="146"/>
                  </a:cubicBezTo>
                  <a:cubicBezTo>
                    <a:pt x="1286" y="137"/>
                    <a:pt x="1279" y="114"/>
                    <a:pt x="1271" y="114"/>
                  </a:cubicBezTo>
                  <a:cubicBezTo>
                    <a:pt x="1268" y="114"/>
                    <a:pt x="1265" y="117"/>
                    <a:pt x="1263" y="122"/>
                  </a:cubicBezTo>
                  <a:cubicBezTo>
                    <a:pt x="1148" y="40"/>
                    <a:pt x="952" y="1"/>
                    <a:pt x="751" y="1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704;p42">
              <a:extLst>
                <a:ext uri="{FF2B5EF4-FFF2-40B4-BE49-F238E27FC236}">
                  <a16:creationId xmlns:a16="http://schemas.microsoft.com/office/drawing/2014/main" id="{D34AE4F7-ABDA-4D04-A95C-5FE7DD2CC8B3}"/>
                </a:ext>
              </a:extLst>
            </p:cNvPr>
            <p:cNvSpPr/>
            <p:nvPr/>
          </p:nvSpPr>
          <p:spPr>
            <a:xfrm>
              <a:off x="3216404" y="1333644"/>
              <a:ext cx="485507" cy="449095"/>
            </a:xfrm>
            <a:custGeom>
              <a:avLst/>
              <a:gdLst/>
              <a:ahLst/>
              <a:cxnLst/>
              <a:rect l="l" t="t" r="r" b="b"/>
              <a:pathLst>
                <a:path w="10347" h="9571" extrusionOk="0">
                  <a:moveTo>
                    <a:pt x="5226" y="1"/>
                  </a:moveTo>
                  <a:cubicBezTo>
                    <a:pt x="4870" y="1"/>
                    <a:pt x="4515" y="45"/>
                    <a:pt x="4155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48"/>
                    <a:pt x="3703" y="427"/>
                    <a:pt x="3679" y="725"/>
                  </a:cubicBezTo>
                  <a:cubicBezTo>
                    <a:pt x="3608" y="1379"/>
                    <a:pt x="3632" y="2046"/>
                    <a:pt x="3620" y="2701"/>
                  </a:cubicBezTo>
                  <a:cubicBezTo>
                    <a:pt x="3608" y="2927"/>
                    <a:pt x="3643" y="3165"/>
                    <a:pt x="3572" y="3404"/>
                  </a:cubicBezTo>
                  <a:cubicBezTo>
                    <a:pt x="3203" y="3451"/>
                    <a:pt x="2846" y="3475"/>
                    <a:pt x="2500" y="3523"/>
                  </a:cubicBezTo>
                  <a:cubicBezTo>
                    <a:pt x="1893" y="3594"/>
                    <a:pt x="1298" y="3689"/>
                    <a:pt x="715" y="3880"/>
                  </a:cubicBezTo>
                  <a:cubicBezTo>
                    <a:pt x="274" y="4023"/>
                    <a:pt x="60" y="4308"/>
                    <a:pt x="36" y="4785"/>
                  </a:cubicBezTo>
                  <a:cubicBezTo>
                    <a:pt x="0" y="5201"/>
                    <a:pt x="72" y="5606"/>
                    <a:pt x="167" y="5987"/>
                  </a:cubicBezTo>
                  <a:cubicBezTo>
                    <a:pt x="250" y="6309"/>
                    <a:pt x="369" y="6404"/>
                    <a:pt x="703" y="6428"/>
                  </a:cubicBezTo>
                  <a:cubicBezTo>
                    <a:pt x="807" y="6434"/>
                    <a:pt x="913" y="6437"/>
                    <a:pt x="1018" y="6437"/>
                  </a:cubicBezTo>
                  <a:cubicBezTo>
                    <a:pt x="1321" y="6437"/>
                    <a:pt x="1626" y="6412"/>
                    <a:pt x="1917" y="6368"/>
                  </a:cubicBezTo>
                  <a:cubicBezTo>
                    <a:pt x="2310" y="6321"/>
                    <a:pt x="2715" y="6249"/>
                    <a:pt x="3096" y="6190"/>
                  </a:cubicBezTo>
                  <a:cubicBezTo>
                    <a:pt x="3157" y="6179"/>
                    <a:pt x="3207" y="6173"/>
                    <a:pt x="3248" y="6173"/>
                  </a:cubicBezTo>
                  <a:cubicBezTo>
                    <a:pt x="3389" y="6173"/>
                    <a:pt x="3427" y="6243"/>
                    <a:pt x="3501" y="6428"/>
                  </a:cubicBezTo>
                  <a:cubicBezTo>
                    <a:pt x="3513" y="6463"/>
                    <a:pt x="3524" y="6511"/>
                    <a:pt x="3524" y="6559"/>
                  </a:cubicBezTo>
                  <a:cubicBezTo>
                    <a:pt x="3572" y="6904"/>
                    <a:pt x="3608" y="7237"/>
                    <a:pt x="3608" y="7583"/>
                  </a:cubicBezTo>
                  <a:cubicBezTo>
                    <a:pt x="3584" y="8106"/>
                    <a:pt x="3608" y="8607"/>
                    <a:pt x="3679" y="9119"/>
                  </a:cubicBezTo>
                  <a:cubicBezTo>
                    <a:pt x="3679" y="9142"/>
                    <a:pt x="3691" y="9178"/>
                    <a:pt x="3691" y="9202"/>
                  </a:cubicBezTo>
                  <a:cubicBezTo>
                    <a:pt x="3739" y="9416"/>
                    <a:pt x="3810" y="9476"/>
                    <a:pt x="4048" y="9500"/>
                  </a:cubicBezTo>
                  <a:cubicBezTo>
                    <a:pt x="4387" y="9546"/>
                    <a:pt x="4722" y="9570"/>
                    <a:pt x="5059" y="9570"/>
                  </a:cubicBezTo>
                  <a:cubicBezTo>
                    <a:pt x="5327" y="9570"/>
                    <a:pt x="5596" y="9555"/>
                    <a:pt x="5870" y="9523"/>
                  </a:cubicBezTo>
                  <a:cubicBezTo>
                    <a:pt x="6322" y="9464"/>
                    <a:pt x="6477" y="9297"/>
                    <a:pt x="6549" y="8833"/>
                  </a:cubicBezTo>
                  <a:cubicBezTo>
                    <a:pt x="6584" y="8630"/>
                    <a:pt x="6561" y="8404"/>
                    <a:pt x="6561" y="8190"/>
                  </a:cubicBezTo>
                  <a:cubicBezTo>
                    <a:pt x="6549" y="7749"/>
                    <a:pt x="6537" y="7285"/>
                    <a:pt x="6537" y="6821"/>
                  </a:cubicBezTo>
                  <a:cubicBezTo>
                    <a:pt x="6537" y="6487"/>
                    <a:pt x="6596" y="6404"/>
                    <a:pt x="6942" y="6368"/>
                  </a:cubicBezTo>
                  <a:cubicBezTo>
                    <a:pt x="7751" y="6261"/>
                    <a:pt x="8573" y="6166"/>
                    <a:pt x="9394" y="6071"/>
                  </a:cubicBezTo>
                  <a:cubicBezTo>
                    <a:pt x="10073" y="5987"/>
                    <a:pt x="10109" y="5999"/>
                    <a:pt x="10275" y="5225"/>
                  </a:cubicBezTo>
                  <a:lnTo>
                    <a:pt x="10275" y="5178"/>
                  </a:lnTo>
                  <a:cubicBezTo>
                    <a:pt x="10347" y="4678"/>
                    <a:pt x="10287" y="4189"/>
                    <a:pt x="10228" y="3701"/>
                  </a:cubicBezTo>
                  <a:cubicBezTo>
                    <a:pt x="10192" y="3427"/>
                    <a:pt x="10132" y="3392"/>
                    <a:pt x="9918" y="3356"/>
                  </a:cubicBezTo>
                  <a:cubicBezTo>
                    <a:pt x="9513" y="3300"/>
                    <a:pt x="9110" y="3275"/>
                    <a:pt x="8709" y="3275"/>
                  </a:cubicBezTo>
                  <a:cubicBezTo>
                    <a:pt x="8166" y="3275"/>
                    <a:pt x="7625" y="3321"/>
                    <a:pt x="7084" y="3404"/>
                  </a:cubicBezTo>
                  <a:cubicBezTo>
                    <a:pt x="7000" y="3412"/>
                    <a:pt x="6910" y="3420"/>
                    <a:pt x="6810" y="3420"/>
                  </a:cubicBezTo>
                  <a:cubicBezTo>
                    <a:pt x="6768" y="3420"/>
                    <a:pt x="6725" y="3419"/>
                    <a:pt x="6680" y="3415"/>
                  </a:cubicBezTo>
                  <a:cubicBezTo>
                    <a:pt x="6596" y="3106"/>
                    <a:pt x="6584" y="2773"/>
                    <a:pt x="6584" y="2451"/>
                  </a:cubicBezTo>
                  <a:cubicBezTo>
                    <a:pt x="6596" y="1880"/>
                    <a:pt x="6596" y="1320"/>
                    <a:pt x="6584" y="748"/>
                  </a:cubicBezTo>
                  <a:cubicBezTo>
                    <a:pt x="6561" y="367"/>
                    <a:pt x="6441" y="153"/>
                    <a:pt x="6144" y="94"/>
                  </a:cubicBezTo>
                  <a:cubicBezTo>
                    <a:pt x="5836" y="33"/>
                    <a:pt x="5531" y="1"/>
                    <a:pt x="5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705;p42">
              <a:extLst>
                <a:ext uri="{FF2B5EF4-FFF2-40B4-BE49-F238E27FC236}">
                  <a16:creationId xmlns:a16="http://schemas.microsoft.com/office/drawing/2014/main" id="{EB5029CE-AD9D-4263-9EC3-614D7AF8F4E5}"/>
                </a:ext>
              </a:extLst>
            </p:cNvPr>
            <p:cNvSpPr/>
            <p:nvPr/>
          </p:nvSpPr>
          <p:spPr>
            <a:xfrm>
              <a:off x="3201858" y="1320975"/>
              <a:ext cx="531913" cy="492686"/>
            </a:xfrm>
            <a:custGeom>
              <a:avLst/>
              <a:gdLst/>
              <a:ahLst/>
              <a:cxnLst/>
              <a:rect l="l" t="t" r="r" b="b"/>
              <a:pathLst>
                <a:path w="11336" h="10500" extrusionOk="0">
                  <a:moveTo>
                    <a:pt x="5536" y="271"/>
                  </a:moveTo>
                  <a:cubicBezTo>
                    <a:pt x="5841" y="271"/>
                    <a:pt x="6146" y="303"/>
                    <a:pt x="6454" y="364"/>
                  </a:cubicBezTo>
                  <a:cubicBezTo>
                    <a:pt x="6751" y="423"/>
                    <a:pt x="6871" y="637"/>
                    <a:pt x="6894" y="1018"/>
                  </a:cubicBezTo>
                  <a:cubicBezTo>
                    <a:pt x="6906" y="1590"/>
                    <a:pt x="6906" y="2150"/>
                    <a:pt x="6894" y="2721"/>
                  </a:cubicBezTo>
                  <a:cubicBezTo>
                    <a:pt x="6894" y="3043"/>
                    <a:pt x="6906" y="3376"/>
                    <a:pt x="6990" y="3685"/>
                  </a:cubicBezTo>
                  <a:cubicBezTo>
                    <a:pt x="7035" y="3689"/>
                    <a:pt x="7078" y="3690"/>
                    <a:pt x="7120" y="3690"/>
                  </a:cubicBezTo>
                  <a:cubicBezTo>
                    <a:pt x="7220" y="3690"/>
                    <a:pt x="7310" y="3682"/>
                    <a:pt x="7394" y="3674"/>
                  </a:cubicBezTo>
                  <a:cubicBezTo>
                    <a:pt x="7935" y="3591"/>
                    <a:pt x="8476" y="3545"/>
                    <a:pt x="9017" y="3545"/>
                  </a:cubicBezTo>
                  <a:cubicBezTo>
                    <a:pt x="9416" y="3545"/>
                    <a:pt x="9816" y="3570"/>
                    <a:pt x="10216" y="3626"/>
                  </a:cubicBezTo>
                  <a:cubicBezTo>
                    <a:pt x="10490" y="3650"/>
                    <a:pt x="10538" y="3697"/>
                    <a:pt x="10561" y="3971"/>
                  </a:cubicBezTo>
                  <a:cubicBezTo>
                    <a:pt x="10597" y="4459"/>
                    <a:pt x="10645" y="4948"/>
                    <a:pt x="10585" y="5448"/>
                  </a:cubicBezTo>
                  <a:lnTo>
                    <a:pt x="10585" y="5495"/>
                  </a:lnTo>
                  <a:cubicBezTo>
                    <a:pt x="10419" y="6269"/>
                    <a:pt x="10383" y="6257"/>
                    <a:pt x="9704" y="6341"/>
                  </a:cubicBezTo>
                  <a:cubicBezTo>
                    <a:pt x="8883" y="6436"/>
                    <a:pt x="8061" y="6531"/>
                    <a:pt x="7252" y="6638"/>
                  </a:cubicBezTo>
                  <a:cubicBezTo>
                    <a:pt x="6906" y="6674"/>
                    <a:pt x="6847" y="6757"/>
                    <a:pt x="6847" y="7091"/>
                  </a:cubicBezTo>
                  <a:cubicBezTo>
                    <a:pt x="6847" y="7555"/>
                    <a:pt x="6859" y="8019"/>
                    <a:pt x="6871" y="8460"/>
                  </a:cubicBezTo>
                  <a:cubicBezTo>
                    <a:pt x="6871" y="8674"/>
                    <a:pt x="6894" y="8900"/>
                    <a:pt x="6859" y="9103"/>
                  </a:cubicBezTo>
                  <a:cubicBezTo>
                    <a:pt x="6787" y="9567"/>
                    <a:pt x="6632" y="9734"/>
                    <a:pt x="6168" y="9793"/>
                  </a:cubicBezTo>
                  <a:cubicBezTo>
                    <a:pt x="5899" y="9825"/>
                    <a:pt x="5633" y="9840"/>
                    <a:pt x="5367" y="9840"/>
                  </a:cubicBezTo>
                  <a:cubicBezTo>
                    <a:pt x="5032" y="9840"/>
                    <a:pt x="4697" y="9816"/>
                    <a:pt x="4358" y="9770"/>
                  </a:cubicBezTo>
                  <a:cubicBezTo>
                    <a:pt x="4120" y="9746"/>
                    <a:pt x="4049" y="9686"/>
                    <a:pt x="4001" y="9472"/>
                  </a:cubicBezTo>
                  <a:cubicBezTo>
                    <a:pt x="4001" y="9448"/>
                    <a:pt x="3989" y="9412"/>
                    <a:pt x="3989" y="9389"/>
                  </a:cubicBezTo>
                  <a:cubicBezTo>
                    <a:pt x="3918" y="8877"/>
                    <a:pt x="3894" y="8376"/>
                    <a:pt x="3918" y="7853"/>
                  </a:cubicBezTo>
                  <a:cubicBezTo>
                    <a:pt x="3918" y="7507"/>
                    <a:pt x="3882" y="7174"/>
                    <a:pt x="3834" y="6829"/>
                  </a:cubicBezTo>
                  <a:cubicBezTo>
                    <a:pt x="3834" y="6781"/>
                    <a:pt x="3823" y="6733"/>
                    <a:pt x="3811" y="6698"/>
                  </a:cubicBezTo>
                  <a:cubicBezTo>
                    <a:pt x="3737" y="6513"/>
                    <a:pt x="3699" y="6443"/>
                    <a:pt x="3558" y="6443"/>
                  </a:cubicBezTo>
                  <a:cubicBezTo>
                    <a:pt x="3517" y="6443"/>
                    <a:pt x="3467" y="6449"/>
                    <a:pt x="3406" y="6460"/>
                  </a:cubicBezTo>
                  <a:cubicBezTo>
                    <a:pt x="3025" y="6519"/>
                    <a:pt x="2620" y="6591"/>
                    <a:pt x="2227" y="6638"/>
                  </a:cubicBezTo>
                  <a:cubicBezTo>
                    <a:pt x="1936" y="6682"/>
                    <a:pt x="1631" y="6707"/>
                    <a:pt x="1328" y="6707"/>
                  </a:cubicBezTo>
                  <a:cubicBezTo>
                    <a:pt x="1223" y="6707"/>
                    <a:pt x="1117" y="6704"/>
                    <a:pt x="1013" y="6698"/>
                  </a:cubicBezTo>
                  <a:cubicBezTo>
                    <a:pt x="679" y="6674"/>
                    <a:pt x="560" y="6579"/>
                    <a:pt x="477" y="6257"/>
                  </a:cubicBezTo>
                  <a:cubicBezTo>
                    <a:pt x="382" y="5876"/>
                    <a:pt x="310" y="5471"/>
                    <a:pt x="346" y="5055"/>
                  </a:cubicBezTo>
                  <a:cubicBezTo>
                    <a:pt x="370" y="4578"/>
                    <a:pt x="584" y="4293"/>
                    <a:pt x="1025" y="4150"/>
                  </a:cubicBezTo>
                  <a:cubicBezTo>
                    <a:pt x="1608" y="3959"/>
                    <a:pt x="2203" y="3864"/>
                    <a:pt x="2810" y="3793"/>
                  </a:cubicBezTo>
                  <a:cubicBezTo>
                    <a:pt x="3156" y="3745"/>
                    <a:pt x="3513" y="3721"/>
                    <a:pt x="3882" y="3674"/>
                  </a:cubicBezTo>
                  <a:cubicBezTo>
                    <a:pt x="3953" y="3435"/>
                    <a:pt x="3918" y="3197"/>
                    <a:pt x="3930" y="2971"/>
                  </a:cubicBezTo>
                  <a:cubicBezTo>
                    <a:pt x="3942" y="2316"/>
                    <a:pt x="3918" y="1649"/>
                    <a:pt x="3989" y="995"/>
                  </a:cubicBezTo>
                  <a:cubicBezTo>
                    <a:pt x="4013" y="697"/>
                    <a:pt x="4132" y="518"/>
                    <a:pt x="4406" y="423"/>
                  </a:cubicBezTo>
                  <a:cubicBezTo>
                    <a:pt x="4418" y="423"/>
                    <a:pt x="4430" y="411"/>
                    <a:pt x="4465" y="411"/>
                  </a:cubicBezTo>
                  <a:cubicBezTo>
                    <a:pt x="4825" y="315"/>
                    <a:pt x="5180" y="271"/>
                    <a:pt x="5536" y="271"/>
                  </a:cubicBezTo>
                  <a:close/>
                  <a:moveTo>
                    <a:pt x="5591" y="0"/>
                  </a:moveTo>
                  <a:cubicBezTo>
                    <a:pt x="5168" y="0"/>
                    <a:pt x="4746" y="72"/>
                    <a:pt x="4334" y="221"/>
                  </a:cubicBezTo>
                  <a:cubicBezTo>
                    <a:pt x="4311" y="221"/>
                    <a:pt x="4299" y="233"/>
                    <a:pt x="4287" y="233"/>
                  </a:cubicBezTo>
                  <a:cubicBezTo>
                    <a:pt x="3989" y="340"/>
                    <a:pt x="3811" y="578"/>
                    <a:pt x="3751" y="887"/>
                  </a:cubicBezTo>
                  <a:cubicBezTo>
                    <a:pt x="3632" y="1435"/>
                    <a:pt x="3644" y="1983"/>
                    <a:pt x="3656" y="2542"/>
                  </a:cubicBezTo>
                  <a:cubicBezTo>
                    <a:pt x="3656" y="2840"/>
                    <a:pt x="3692" y="3138"/>
                    <a:pt x="3703" y="3412"/>
                  </a:cubicBezTo>
                  <a:cubicBezTo>
                    <a:pt x="3656" y="3443"/>
                    <a:pt x="3608" y="3449"/>
                    <a:pt x="3564" y="3449"/>
                  </a:cubicBezTo>
                  <a:cubicBezTo>
                    <a:pt x="3542" y="3449"/>
                    <a:pt x="3521" y="3447"/>
                    <a:pt x="3501" y="3447"/>
                  </a:cubicBezTo>
                  <a:cubicBezTo>
                    <a:pt x="2549" y="3471"/>
                    <a:pt x="1620" y="3626"/>
                    <a:pt x="739" y="3971"/>
                  </a:cubicBezTo>
                  <a:cubicBezTo>
                    <a:pt x="382" y="4102"/>
                    <a:pt x="167" y="4388"/>
                    <a:pt x="84" y="4757"/>
                  </a:cubicBezTo>
                  <a:cubicBezTo>
                    <a:pt x="1" y="5198"/>
                    <a:pt x="1" y="5650"/>
                    <a:pt x="84" y="6079"/>
                  </a:cubicBezTo>
                  <a:cubicBezTo>
                    <a:pt x="227" y="6793"/>
                    <a:pt x="548" y="7138"/>
                    <a:pt x="1275" y="7257"/>
                  </a:cubicBezTo>
                  <a:cubicBezTo>
                    <a:pt x="1502" y="7294"/>
                    <a:pt x="1729" y="7309"/>
                    <a:pt x="1957" y="7309"/>
                  </a:cubicBezTo>
                  <a:cubicBezTo>
                    <a:pt x="2027" y="7309"/>
                    <a:pt x="2097" y="7308"/>
                    <a:pt x="2168" y="7305"/>
                  </a:cubicBezTo>
                  <a:cubicBezTo>
                    <a:pt x="2632" y="7269"/>
                    <a:pt x="3108" y="7210"/>
                    <a:pt x="3584" y="7126"/>
                  </a:cubicBezTo>
                  <a:cubicBezTo>
                    <a:pt x="3620" y="7495"/>
                    <a:pt x="3644" y="7853"/>
                    <a:pt x="3644" y="8198"/>
                  </a:cubicBezTo>
                  <a:cubicBezTo>
                    <a:pt x="3644" y="8638"/>
                    <a:pt x="3680" y="9067"/>
                    <a:pt x="3763" y="9508"/>
                  </a:cubicBezTo>
                  <a:cubicBezTo>
                    <a:pt x="3775" y="9615"/>
                    <a:pt x="3811" y="9710"/>
                    <a:pt x="3834" y="9817"/>
                  </a:cubicBezTo>
                  <a:cubicBezTo>
                    <a:pt x="3930" y="10174"/>
                    <a:pt x="4132" y="10377"/>
                    <a:pt x="4489" y="10448"/>
                  </a:cubicBezTo>
                  <a:cubicBezTo>
                    <a:pt x="4702" y="10483"/>
                    <a:pt x="4910" y="10499"/>
                    <a:pt x="5117" y="10499"/>
                  </a:cubicBezTo>
                  <a:cubicBezTo>
                    <a:pt x="5686" y="10499"/>
                    <a:pt x="6237" y="10375"/>
                    <a:pt x="6787" y="10174"/>
                  </a:cubicBezTo>
                  <a:cubicBezTo>
                    <a:pt x="6978" y="10103"/>
                    <a:pt x="7097" y="9948"/>
                    <a:pt x="7204" y="9770"/>
                  </a:cubicBezTo>
                  <a:cubicBezTo>
                    <a:pt x="7454" y="9281"/>
                    <a:pt x="7490" y="8757"/>
                    <a:pt x="7466" y="8222"/>
                  </a:cubicBezTo>
                  <a:cubicBezTo>
                    <a:pt x="7454" y="7912"/>
                    <a:pt x="7466" y="7591"/>
                    <a:pt x="7466" y="7257"/>
                  </a:cubicBezTo>
                  <a:cubicBezTo>
                    <a:pt x="7883" y="7257"/>
                    <a:pt x="8335" y="7233"/>
                    <a:pt x="8764" y="7198"/>
                  </a:cubicBezTo>
                  <a:cubicBezTo>
                    <a:pt x="9252" y="7174"/>
                    <a:pt x="9764" y="7150"/>
                    <a:pt x="10252" y="7055"/>
                  </a:cubicBezTo>
                  <a:cubicBezTo>
                    <a:pt x="10895" y="6900"/>
                    <a:pt x="11204" y="6602"/>
                    <a:pt x="11300" y="5995"/>
                  </a:cubicBezTo>
                  <a:cubicBezTo>
                    <a:pt x="11335" y="5388"/>
                    <a:pt x="11252" y="4745"/>
                    <a:pt x="11097" y="4114"/>
                  </a:cubicBezTo>
                  <a:cubicBezTo>
                    <a:pt x="10978" y="3626"/>
                    <a:pt x="10657" y="3340"/>
                    <a:pt x="10145" y="3257"/>
                  </a:cubicBezTo>
                  <a:cubicBezTo>
                    <a:pt x="9782" y="3203"/>
                    <a:pt x="9421" y="3179"/>
                    <a:pt x="9061" y="3179"/>
                  </a:cubicBezTo>
                  <a:cubicBezTo>
                    <a:pt x="8701" y="3179"/>
                    <a:pt x="8341" y="3203"/>
                    <a:pt x="7978" y="3245"/>
                  </a:cubicBezTo>
                  <a:cubicBezTo>
                    <a:pt x="7849" y="3254"/>
                    <a:pt x="7720" y="3292"/>
                    <a:pt x="7585" y="3292"/>
                  </a:cubicBezTo>
                  <a:cubicBezTo>
                    <a:pt x="7546" y="3292"/>
                    <a:pt x="7506" y="3289"/>
                    <a:pt x="7466" y="3281"/>
                  </a:cubicBezTo>
                  <a:cubicBezTo>
                    <a:pt x="7466" y="3162"/>
                    <a:pt x="7466" y="3043"/>
                    <a:pt x="7490" y="2947"/>
                  </a:cubicBezTo>
                  <a:cubicBezTo>
                    <a:pt x="7561" y="2376"/>
                    <a:pt x="7549" y="1804"/>
                    <a:pt x="7454" y="1257"/>
                  </a:cubicBezTo>
                  <a:cubicBezTo>
                    <a:pt x="7371" y="721"/>
                    <a:pt x="7109" y="280"/>
                    <a:pt x="6561" y="125"/>
                  </a:cubicBezTo>
                  <a:cubicBezTo>
                    <a:pt x="6241" y="43"/>
                    <a:pt x="5916" y="0"/>
                    <a:pt x="5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" name="Google Shape;1613;p39">
            <a:extLst>
              <a:ext uri="{FF2B5EF4-FFF2-40B4-BE49-F238E27FC236}">
                <a16:creationId xmlns:a16="http://schemas.microsoft.com/office/drawing/2014/main" id="{9C061EBB-477E-4D00-8AF5-E62A82E0BCFF}"/>
              </a:ext>
            </a:extLst>
          </p:cNvPr>
          <p:cNvSpPr txBox="1">
            <a:spLocks/>
          </p:cNvSpPr>
          <p:nvPr/>
        </p:nvSpPr>
        <p:spPr>
          <a:xfrm>
            <a:off x="1003060" y="1144098"/>
            <a:ext cx="9745526" cy="3033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Annie Use Your Telescope"/>
              <a:buNone/>
              <a:defRPr sz="8246" b="1" i="0" u="none" strike="noStrike" cap="none">
                <a:solidFill>
                  <a:srgbClr val="46246A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46246A"/>
              </a:buClr>
              <a:buSzPts val="5200"/>
              <a:buFont typeface="Annie Use Your Telescop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6246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nie Use Your Telescope"/>
              </a:rPr>
              <a:t>Thứ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6246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nie Use Your Telescope"/>
              </a:rPr>
              <a:t>...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6246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nie Use Your Telescope"/>
              </a:rPr>
              <a:t>ngày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6246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nie Use Your Telescope"/>
              </a:rPr>
              <a:t>...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6246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nie Use Your Telescope"/>
              </a:rPr>
              <a:t>tháng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6246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nie Use Your Telescope"/>
              </a:rPr>
              <a:t>...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6246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nie Use Your Telescope"/>
              </a:rPr>
              <a:t>năm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46246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nnie Use Your Telescope"/>
            </a:endParaRPr>
          </a:p>
        </p:txBody>
      </p:sp>
    </p:spTree>
    <p:extLst>
      <p:ext uri="{BB962C8B-B14F-4D97-AF65-F5344CB8AC3E}">
        <p14:creationId xmlns:p14="http://schemas.microsoft.com/office/powerpoint/2010/main" val="88870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5" grpId="0" animBg="1"/>
      <p:bldP spid="161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152" y="207068"/>
            <a:ext cx="4884430" cy="707888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993" y="914957"/>
            <a:ext cx="8860767" cy="42565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0" name="Picture 2" descr="http://www.entertainmentearth.com/images/AUTOIMAGES/GE10603lg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00" b="100000" l="78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72" r="23296" b="8344"/>
          <a:stretch/>
        </p:blipFill>
        <p:spPr bwMode="auto">
          <a:xfrm>
            <a:off x="9600774" y="2490336"/>
            <a:ext cx="2505167" cy="435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052718" y="1770024"/>
            <a:ext cx="7452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 m = .....dm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Arial"/>
              <a:sym typeface="Arial"/>
            </a:endParaRPr>
          </a:p>
        </p:txBody>
      </p:sp>
      <p:cxnSp>
        <p:nvCxnSpPr>
          <p:cNvPr id="15" name="14 Conector recto"/>
          <p:cNvCxnSpPr/>
          <p:nvPr/>
        </p:nvCxnSpPr>
        <p:spPr>
          <a:xfrm>
            <a:off x="7516492" y="2081595"/>
            <a:ext cx="2201996" cy="1596549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6819603" y="4040679"/>
            <a:ext cx="2705022" cy="957605"/>
            <a:chOff x="2323891" y="5194590"/>
            <a:chExt cx="2711731" cy="959980"/>
          </a:xfrm>
        </p:grpSpPr>
        <p:sp>
          <p:nvSpPr>
            <p:cNvPr id="23" name="Rounded Rectangle 22"/>
            <p:cNvSpPr/>
            <p:nvPr/>
          </p:nvSpPr>
          <p:spPr>
            <a:xfrm>
              <a:off x="2323891" y="5194590"/>
              <a:ext cx="2711731" cy="95998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6 CuadroTexto"/>
            <p:cNvSpPr txBox="1"/>
            <p:nvPr/>
          </p:nvSpPr>
          <p:spPr>
            <a:xfrm>
              <a:off x="2603752" y="5458826"/>
              <a:ext cx="20783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s-ES_tradnl" sz="2793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Arial"/>
                  <a:sym typeface="Arial"/>
                </a:rPr>
                <a:t>B. 100</a:t>
              </a:r>
              <a:endParaRPr kumimoji="0" lang="es-ES" sz="279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025743" y="3938374"/>
            <a:ext cx="2705022" cy="957605"/>
            <a:chOff x="2323891" y="5194590"/>
            <a:chExt cx="2711731" cy="959980"/>
          </a:xfrm>
        </p:grpSpPr>
        <p:sp>
          <p:nvSpPr>
            <p:cNvPr id="27" name="Rounded Rectangle 26"/>
            <p:cNvSpPr/>
            <p:nvPr/>
          </p:nvSpPr>
          <p:spPr>
            <a:xfrm>
              <a:off x="2323891" y="5194590"/>
              <a:ext cx="2711731" cy="95998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" name="6 CuadroTexto"/>
            <p:cNvSpPr txBox="1"/>
            <p:nvPr/>
          </p:nvSpPr>
          <p:spPr>
            <a:xfrm>
              <a:off x="2599283" y="5412969"/>
              <a:ext cx="20230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s-ES_tradnl" sz="2793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Arial"/>
                  <a:sym typeface="Arial"/>
                </a:rPr>
                <a:t>A. 10</a:t>
              </a:r>
              <a:endParaRPr kumimoji="0" lang="es-ES" sz="279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1" name="Picture 10" descr="Happy Cartoon Witch Isolated Icons PNG - Free PNG and Icons Downloads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2584" y1="27562" x2="32584" y2="27562"/>
                        <a14:foregroundMark x1="23034" y1="32155" x2="23034" y2="32155"/>
                        <a14:foregroundMark x1="41573" y1="91519" x2="41573" y2="91519"/>
                        <a14:foregroundMark x1="38764" y1="97173" x2="38764" y2="97173"/>
                        <a14:foregroundMark x1="92697" y1="73498" x2="92697" y2="73498"/>
                        <a14:foregroundMark x1="95506" y1="79152" x2="95506" y2="79152"/>
                        <a14:foregroundMark x1="91573" y1="82332" x2="91573" y2="82332"/>
                        <a14:foregroundMark x1="26966" y1="26502" x2="26966" y2="26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164" y="3430180"/>
            <a:ext cx="1165752" cy="185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8 Conector recto"/>
          <p:cNvCxnSpPr/>
          <p:nvPr/>
        </p:nvCxnSpPr>
        <p:spPr>
          <a:xfrm flipV="1">
            <a:off x="4589442" y="3754078"/>
            <a:ext cx="4950251" cy="602810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8 Conector recto"/>
          <p:cNvCxnSpPr/>
          <p:nvPr/>
        </p:nvCxnSpPr>
        <p:spPr>
          <a:xfrm flipV="1">
            <a:off x="8522354" y="3837116"/>
            <a:ext cx="1206713" cy="478803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 descr="Fat Witch Thinking - Halloween Vector Illustration Royalty-Free Stock Image  - Storyblocks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284" y="3325588"/>
            <a:ext cx="1288073" cy="218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757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1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152" y="207068"/>
            <a:ext cx="4884430" cy="707888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993" y="914957"/>
            <a:ext cx="8860767" cy="42565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0" name="Picture 2" descr="http://www.entertainmentearth.com/images/AUTOIMAGES/GE10603lg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00" b="100000" l="78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72" r="23296" b="8344"/>
          <a:stretch/>
        </p:blipFill>
        <p:spPr bwMode="auto">
          <a:xfrm>
            <a:off x="9600774" y="2490336"/>
            <a:ext cx="2505167" cy="435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024078" y="1456211"/>
            <a:ext cx="7452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 m = ....cm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Arial"/>
              <a:sym typeface="Arial"/>
            </a:endParaRPr>
          </a:p>
        </p:txBody>
      </p:sp>
      <p:cxnSp>
        <p:nvCxnSpPr>
          <p:cNvPr id="15" name="14 Conector recto"/>
          <p:cNvCxnSpPr/>
          <p:nvPr/>
        </p:nvCxnSpPr>
        <p:spPr>
          <a:xfrm>
            <a:off x="7516492" y="2081595"/>
            <a:ext cx="2201996" cy="1596549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2189774" y="3898760"/>
            <a:ext cx="2705022" cy="957605"/>
            <a:chOff x="2323891" y="5194590"/>
            <a:chExt cx="2711731" cy="959980"/>
          </a:xfrm>
        </p:grpSpPr>
        <p:sp>
          <p:nvSpPr>
            <p:cNvPr id="23" name="Rounded Rectangle 22"/>
            <p:cNvSpPr/>
            <p:nvPr/>
          </p:nvSpPr>
          <p:spPr>
            <a:xfrm>
              <a:off x="2323891" y="5194590"/>
              <a:ext cx="2711731" cy="95998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6 CuadroTexto"/>
            <p:cNvSpPr txBox="1"/>
            <p:nvPr/>
          </p:nvSpPr>
          <p:spPr>
            <a:xfrm>
              <a:off x="3042623" y="5412969"/>
              <a:ext cx="17972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s-ES_tradnl" sz="2793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Arial"/>
                  <a:sym typeface="Arial"/>
                </a:rPr>
                <a:t>A. 10</a:t>
              </a:r>
              <a:endParaRPr kumimoji="0" lang="es-ES" sz="279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856216" y="3938374"/>
            <a:ext cx="2705022" cy="957605"/>
            <a:chOff x="2323891" y="5194590"/>
            <a:chExt cx="2711731" cy="959980"/>
          </a:xfrm>
        </p:grpSpPr>
        <p:sp>
          <p:nvSpPr>
            <p:cNvPr id="27" name="Rounded Rectangle 26"/>
            <p:cNvSpPr/>
            <p:nvPr/>
          </p:nvSpPr>
          <p:spPr>
            <a:xfrm>
              <a:off x="2323891" y="5194590"/>
              <a:ext cx="2711731" cy="95998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" name="6 CuadroTexto"/>
            <p:cNvSpPr txBox="1"/>
            <p:nvPr/>
          </p:nvSpPr>
          <p:spPr>
            <a:xfrm>
              <a:off x="2995457" y="5449580"/>
              <a:ext cx="20230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s-ES_tradnl" sz="2793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Arial"/>
                  <a:sym typeface="Arial"/>
                </a:rPr>
                <a:t>B. 100</a:t>
              </a:r>
              <a:endParaRPr kumimoji="0" lang="es-ES" sz="279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1" name="Picture 10" descr="Happy Cartoon Witch Isolated Icons PNG - Free PNG and Icons Downloads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2584" y1="27562" x2="32584" y2="27562"/>
                        <a14:foregroundMark x1="23034" y1="32155" x2="23034" y2="32155"/>
                        <a14:foregroundMark x1="41573" y1="91519" x2="41573" y2="91519"/>
                        <a14:foregroundMark x1="38764" y1="97173" x2="38764" y2="97173"/>
                        <a14:foregroundMark x1="92697" y1="73498" x2="92697" y2="73498"/>
                        <a14:foregroundMark x1="95506" y1="79152" x2="95506" y2="79152"/>
                        <a14:foregroundMark x1="91573" y1="82332" x2="91573" y2="82332"/>
                        <a14:foregroundMark x1="26966" y1="26502" x2="26966" y2="26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637" y="3430180"/>
            <a:ext cx="1165752" cy="185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8 Conector recto"/>
          <p:cNvCxnSpPr/>
          <p:nvPr/>
        </p:nvCxnSpPr>
        <p:spPr>
          <a:xfrm flipV="1">
            <a:off x="4584029" y="3713109"/>
            <a:ext cx="4950251" cy="602810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8 Conector recto"/>
          <p:cNvCxnSpPr/>
          <p:nvPr/>
        </p:nvCxnSpPr>
        <p:spPr>
          <a:xfrm flipV="1">
            <a:off x="8522354" y="3837116"/>
            <a:ext cx="1206713" cy="478803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 descr="Fat Witch Thinking - Halloween Vector Illustration Royalty-Free Stock Image  - Storyblocks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993" y="2868970"/>
            <a:ext cx="1681754" cy="285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84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1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152" y="207068"/>
            <a:ext cx="4884430" cy="707888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993" y="914957"/>
            <a:ext cx="8860767" cy="42565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0" name="Picture 2" descr="http://www.entertainmentearth.com/images/AUTOIMAGES/GE10603lg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00" b="100000" l="78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72" r="23296" b="8344"/>
          <a:stretch/>
        </p:blipFill>
        <p:spPr bwMode="auto">
          <a:xfrm>
            <a:off x="9600774" y="2490336"/>
            <a:ext cx="2505167" cy="435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981327" y="1476465"/>
            <a:ext cx="7452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10 dm = .....m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Arial"/>
              <a:sym typeface="Arial"/>
            </a:endParaRPr>
          </a:p>
        </p:txBody>
      </p:sp>
      <p:cxnSp>
        <p:nvCxnSpPr>
          <p:cNvPr id="15" name="14 Conector recto"/>
          <p:cNvCxnSpPr/>
          <p:nvPr/>
        </p:nvCxnSpPr>
        <p:spPr>
          <a:xfrm>
            <a:off x="7516492" y="2081595"/>
            <a:ext cx="2201996" cy="1596549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2189774" y="3898760"/>
            <a:ext cx="2705022" cy="957605"/>
            <a:chOff x="2323891" y="5194590"/>
            <a:chExt cx="2711731" cy="959980"/>
          </a:xfrm>
        </p:grpSpPr>
        <p:sp>
          <p:nvSpPr>
            <p:cNvPr id="23" name="Rounded Rectangle 22"/>
            <p:cNvSpPr/>
            <p:nvPr/>
          </p:nvSpPr>
          <p:spPr>
            <a:xfrm>
              <a:off x="2323891" y="5194590"/>
              <a:ext cx="2711731" cy="95998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6 CuadroTexto"/>
            <p:cNvSpPr txBox="1"/>
            <p:nvPr/>
          </p:nvSpPr>
          <p:spPr>
            <a:xfrm>
              <a:off x="3192111" y="5412969"/>
              <a:ext cx="17972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s-ES_tradnl" sz="2793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Arial"/>
                  <a:sym typeface="Arial"/>
                </a:rPr>
                <a:t>A. 1</a:t>
              </a:r>
              <a:endParaRPr kumimoji="0" lang="es-ES" sz="279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856216" y="3938374"/>
            <a:ext cx="2896297" cy="957605"/>
            <a:chOff x="2323891" y="5194590"/>
            <a:chExt cx="2903480" cy="959980"/>
          </a:xfrm>
        </p:grpSpPr>
        <p:sp>
          <p:nvSpPr>
            <p:cNvPr id="27" name="Rounded Rectangle 26"/>
            <p:cNvSpPr/>
            <p:nvPr/>
          </p:nvSpPr>
          <p:spPr>
            <a:xfrm>
              <a:off x="2323891" y="5194590"/>
              <a:ext cx="2711731" cy="95998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" name="6 CuadroTexto"/>
            <p:cNvSpPr txBox="1"/>
            <p:nvPr/>
          </p:nvSpPr>
          <p:spPr>
            <a:xfrm>
              <a:off x="3204362" y="5449580"/>
              <a:ext cx="20230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s-ES_tradnl" sz="2793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Arial"/>
                  <a:sym typeface="Arial"/>
                </a:rPr>
                <a:t>B. 100</a:t>
              </a:r>
              <a:endParaRPr kumimoji="0" lang="es-ES" sz="279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1" name="Picture 10" descr="Happy Cartoon Witch Isolated Icons PNG - Free PNG and Icons Downloads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2584" y1="27562" x2="32584" y2="27562"/>
                        <a14:foregroundMark x1="23034" y1="32155" x2="23034" y2="32155"/>
                        <a14:foregroundMark x1="41573" y1="91519" x2="41573" y2="91519"/>
                        <a14:foregroundMark x1="38764" y1="97173" x2="38764" y2="97173"/>
                        <a14:foregroundMark x1="92697" y1="73498" x2="92697" y2="73498"/>
                        <a14:foregroundMark x1="95506" y1="79152" x2="95506" y2="79152"/>
                        <a14:foregroundMark x1="91573" y1="82332" x2="91573" y2="82332"/>
                        <a14:foregroundMark x1="26966" y1="26502" x2="26966" y2="26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637" y="3430180"/>
            <a:ext cx="1165752" cy="185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8 Conector recto"/>
          <p:cNvCxnSpPr/>
          <p:nvPr/>
        </p:nvCxnSpPr>
        <p:spPr>
          <a:xfrm flipV="1">
            <a:off x="4589442" y="3754078"/>
            <a:ext cx="4950251" cy="602810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8 Conector recto"/>
          <p:cNvCxnSpPr/>
          <p:nvPr/>
        </p:nvCxnSpPr>
        <p:spPr>
          <a:xfrm flipV="1">
            <a:off x="8522354" y="3837116"/>
            <a:ext cx="1206713" cy="478803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 descr="Fat Witch Thinking - Halloween Vector Illustration Royalty-Free Stock Image  - Storyblocks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993" y="2868970"/>
            <a:ext cx="1681754" cy="285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423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1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152" y="207068"/>
            <a:ext cx="4884430" cy="707888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993" y="914957"/>
            <a:ext cx="8860767" cy="42565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0" name="Picture 2" descr="http://www.entertainmentearth.com/images/AUTOIMAGES/GE10603lg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00" b="100000" l="78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72" r="23296" b="8344"/>
          <a:stretch/>
        </p:blipFill>
        <p:spPr bwMode="auto">
          <a:xfrm>
            <a:off x="9600774" y="2490336"/>
            <a:ext cx="2505167" cy="435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615788" y="1563090"/>
            <a:ext cx="8113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1000 m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= ....km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Arial"/>
              <a:sym typeface="Arial"/>
            </a:endParaRPr>
          </a:p>
        </p:txBody>
      </p:sp>
      <p:cxnSp>
        <p:nvCxnSpPr>
          <p:cNvPr id="15" name="14 Conector recto"/>
          <p:cNvCxnSpPr/>
          <p:nvPr/>
        </p:nvCxnSpPr>
        <p:spPr>
          <a:xfrm>
            <a:off x="7516492" y="2081595"/>
            <a:ext cx="2201996" cy="1596549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6819603" y="4040679"/>
            <a:ext cx="2931932" cy="957605"/>
            <a:chOff x="2323891" y="5194590"/>
            <a:chExt cx="2939203" cy="959980"/>
          </a:xfrm>
        </p:grpSpPr>
        <p:sp>
          <p:nvSpPr>
            <p:cNvPr id="23" name="Rounded Rectangle 22"/>
            <p:cNvSpPr/>
            <p:nvPr/>
          </p:nvSpPr>
          <p:spPr>
            <a:xfrm>
              <a:off x="2323891" y="5194590"/>
              <a:ext cx="2711731" cy="95998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6 CuadroTexto"/>
            <p:cNvSpPr txBox="1"/>
            <p:nvPr/>
          </p:nvSpPr>
          <p:spPr>
            <a:xfrm>
              <a:off x="3184721" y="5456579"/>
              <a:ext cx="20783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s-ES_tradnl" sz="2793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Arial"/>
                  <a:sym typeface="Arial"/>
                </a:rPr>
                <a:t>B. 10</a:t>
              </a:r>
              <a:endParaRPr kumimoji="0" lang="es-ES" sz="279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025743" y="3938374"/>
            <a:ext cx="2896297" cy="957605"/>
            <a:chOff x="2323891" y="5194590"/>
            <a:chExt cx="2903480" cy="959980"/>
          </a:xfrm>
        </p:grpSpPr>
        <p:sp>
          <p:nvSpPr>
            <p:cNvPr id="27" name="Rounded Rectangle 26"/>
            <p:cNvSpPr/>
            <p:nvPr/>
          </p:nvSpPr>
          <p:spPr>
            <a:xfrm>
              <a:off x="2323891" y="5194590"/>
              <a:ext cx="2711731" cy="95998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" name="6 CuadroTexto"/>
            <p:cNvSpPr txBox="1"/>
            <p:nvPr/>
          </p:nvSpPr>
          <p:spPr>
            <a:xfrm>
              <a:off x="3204362" y="5475393"/>
              <a:ext cx="20230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s-ES_tradnl" sz="2793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Arial"/>
                  <a:sym typeface="Arial"/>
                </a:rPr>
                <a:t>A. 1</a:t>
              </a:r>
              <a:endParaRPr kumimoji="0" lang="es-ES" sz="279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1" name="Picture 10" descr="Happy Cartoon Witch Isolated Icons PNG - Free PNG and Icons Downloads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2584" y1="27562" x2="32584" y2="27562"/>
                        <a14:foregroundMark x1="23034" y1="32155" x2="23034" y2="32155"/>
                        <a14:foregroundMark x1="41573" y1="91519" x2="41573" y2="91519"/>
                        <a14:foregroundMark x1="38764" y1="97173" x2="38764" y2="97173"/>
                        <a14:foregroundMark x1="92697" y1="73498" x2="92697" y2="73498"/>
                        <a14:foregroundMark x1="95506" y1="79152" x2="95506" y2="79152"/>
                        <a14:foregroundMark x1="91573" y1="82332" x2="91573" y2="82332"/>
                        <a14:foregroundMark x1="26966" y1="26502" x2="26966" y2="26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164" y="3430180"/>
            <a:ext cx="1165752" cy="185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8 Conector recto"/>
          <p:cNvCxnSpPr/>
          <p:nvPr/>
        </p:nvCxnSpPr>
        <p:spPr>
          <a:xfrm flipV="1">
            <a:off x="4589442" y="3754078"/>
            <a:ext cx="4950251" cy="602810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8 Conector recto"/>
          <p:cNvCxnSpPr/>
          <p:nvPr/>
        </p:nvCxnSpPr>
        <p:spPr>
          <a:xfrm flipV="1">
            <a:off x="8522354" y="3837116"/>
            <a:ext cx="1206713" cy="478803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 descr="Fat Witch Thinking - Halloween Vector Illustration Royalty-Free Stock Image  - Storyblocks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284" y="3325588"/>
            <a:ext cx="1288073" cy="218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553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1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426" y="1848743"/>
            <a:ext cx="7051781" cy="3039372"/>
          </a:xfrm>
          <a:prstGeom prst="rect">
            <a:avLst/>
          </a:prstGeom>
        </p:spPr>
      </p:pic>
      <p:pic>
        <p:nvPicPr>
          <p:cNvPr id="3" name="Picture 2" descr="http://www.entertainmentearth.com/images/AUTOIMAGES/GE10603lg.jpg">
            <a:extLst>
              <a:ext uri="{FF2B5EF4-FFF2-40B4-BE49-F238E27FC236}">
                <a16:creationId xmlns:a16="http://schemas.microsoft.com/office/drawing/2014/main" id="{97A4BA5F-F2B9-46E1-A1C6-8A0857F5D3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100000" l="78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72" r="23296" b="8344"/>
          <a:stretch/>
        </p:blipFill>
        <p:spPr bwMode="auto">
          <a:xfrm>
            <a:off x="9656671" y="2495212"/>
            <a:ext cx="2505167" cy="435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27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"/>
            <a:ext cx="12161838" cy="685758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7"/>
          <a:stretch/>
        </p:blipFill>
        <p:spPr>
          <a:xfrm>
            <a:off x="0" y="1481255"/>
            <a:ext cx="12161838" cy="5376540"/>
          </a:xfrm>
          <a:prstGeom prst="rect">
            <a:avLst/>
          </a:prstGeom>
        </p:spPr>
      </p:pic>
      <p:grpSp>
        <p:nvGrpSpPr>
          <p:cNvPr id="11" name="Group 550"/>
          <p:cNvGrpSpPr>
            <a:grpSpLocks/>
          </p:cNvGrpSpPr>
          <p:nvPr/>
        </p:nvGrpSpPr>
        <p:grpSpPr bwMode="auto">
          <a:xfrm>
            <a:off x="3694083" y="-275586"/>
            <a:ext cx="2044269" cy="2670004"/>
            <a:chOff x="295" y="3475"/>
            <a:chExt cx="1407" cy="1407"/>
          </a:xfrm>
        </p:grpSpPr>
        <p:sp>
          <p:nvSpPr>
            <p:cNvPr id="12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D1D1D1">
                    <a:alpha val="1200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Tx/>
              </a:pPr>
              <a:endParaRPr lang="zh-CN" altLang="en-US" sz="6000" kern="1200">
                <a:solidFill>
                  <a:prstClr val="black"/>
                </a:solidFill>
                <a:latin typeface="Calibri"/>
                <a:ea typeface="华文彩云" pitchFamily="2" charset="-122"/>
                <a:cs typeface="+mn-cs"/>
              </a:endParaRPr>
            </a:p>
          </p:txBody>
        </p:sp>
        <p:grpSp>
          <p:nvGrpSpPr>
            <p:cNvPr id="13" name="Group 552"/>
            <p:cNvGrpSpPr>
              <a:grpSpLocks/>
            </p:cNvGrpSpPr>
            <p:nvPr/>
          </p:nvGrpSpPr>
          <p:grpSpPr bwMode="auto">
            <a:xfrm>
              <a:off x="476" y="3657"/>
              <a:ext cx="1050" cy="1050"/>
              <a:chOff x="-6056" y="-2208"/>
              <a:chExt cx="2208" cy="2208"/>
            </a:xfrm>
          </p:grpSpPr>
          <p:sp>
            <p:nvSpPr>
              <p:cNvPr id="14" name="Oval 553"/>
              <p:cNvSpPr>
                <a:spLocks noChangeArrowheads="1"/>
              </p:cNvSpPr>
              <p:nvPr/>
            </p:nvSpPr>
            <p:spPr bwMode="auto">
              <a:xfrm>
                <a:off x="-6056" y="-2132"/>
                <a:ext cx="2132" cy="213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Tx/>
                </a:pPr>
                <a:endParaRPr lang="zh-CN" altLang="en-US" sz="6000" kern="1200">
                  <a:solidFill>
                    <a:prstClr val="black"/>
                  </a:solidFill>
                  <a:latin typeface="Calibri"/>
                  <a:ea typeface="华文彩云" pitchFamily="2" charset="-122"/>
                  <a:cs typeface="+mn-cs"/>
                </a:endParaRPr>
              </a:p>
            </p:txBody>
          </p:sp>
          <p:grpSp>
            <p:nvGrpSpPr>
              <p:cNvPr id="17" name="Group 554"/>
              <p:cNvGrpSpPr>
                <a:grpSpLocks/>
              </p:cNvGrpSpPr>
              <p:nvPr/>
            </p:nvGrpSpPr>
            <p:grpSpPr bwMode="auto">
              <a:xfrm>
                <a:off x="-6056" y="-2208"/>
                <a:ext cx="2208" cy="2208"/>
                <a:chOff x="-4060" y="-879"/>
                <a:chExt cx="2208" cy="2208"/>
              </a:xfrm>
            </p:grpSpPr>
            <p:grpSp>
              <p:nvGrpSpPr>
                <p:cNvPr id="18" name="Group 555"/>
                <p:cNvGrpSpPr>
                  <a:grpSpLocks/>
                </p:cNvGrpSpPr>
                <p:nvPr/>
              </p:nvGrpSpPr>
              <p:grpSpPr bwMode="auto">
                <a:xfrm>
                  <a:off x="-4060" y="-879"/>
                  <a:ext cx="2208" cy="2208"/>
                  <a:chOff x="-3924" y="-788"/>
                  <a:chExt cx="2208" cy="2208"/>
                </a:xfrm>
              </p:grpSpPr>
              <p:grpSp>
                <p:nvGrpSpPr>
                  <p:cNvPr id="34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44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8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buClrTx/>
                        </a:pPr>
                        <a:endParaRPr lang="zh-CN" altLang="en-US" sz="6000" kern="1200">
                          <a:solidFill>
                            <a:prstClr val="black"/>
                          </a:solidFill>
                          <a:latin typeface="Calibri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49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>
                          <a:buClrTx/>
                        </a:pPr>
                        <a:endParaRPr lang="zh-CN" altLang="en-US" sz="6000" kern="1200">
                          <a:solidFill>
                            <a:prstClr val="black"/>
                          </a:solidFill>
                          <a:latin typeface="Calibri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45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6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>
                          <a:buClrTx/>
                        </a:pPr>
                        <a:endParaRPr lang="zh-CN" altLang="en-US" sz="6000" kern="1200">
                          <a:solidFill>
                            <a:prstClr val="black"/>
                          </a:solidFill>
                          <a:latin typeface="Calibri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47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>
                          <a:buClrTx/>
                        </a:pPr>
                        <a:endParaRPr lang="zh-CN" altLang="en-US" sz="6000" kern="1200">
                          <a:solidFill>
                            <a:prstClr val="black"/>
                          </a:solidFill>
                          <a:latin typeface="Calibri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35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38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2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>
                          <a:buClrTx/>
                        </a:pPr>
                        <a:endParaRPr lang="zh-CN" altLang="en-US" sz="6000" kern="1200">
                          <a:solidFill>
                            <a:prstClr val="black"/>
                          </a:solidFill>
                          <a:latin typeface="Calibri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43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>
                          <a:buClrTx/>
                        </a:pPr>
                        <a:endParaRPr lang="zh-CN" altLang="en-US" sz="6000" kern="1200">
                          <a:solidFill>
                            <a:prstClr val="black"/>
                          </a:solidFill>
                          <a:latin typeface="Calibri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9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0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>
                          <a:buClrTx/>
                        </a:pPr>
                        <a:endParaRPr lang="zh-CN" altLang="en-US" sz="6000" kern="1200">
                          <a:solidFill>
                            <a:prstClr val="black"/>
                          </a:solidFill>
                          <a:latin typeface="Calibri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41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>
                          <a:buClrTx/>
                        </a:pPr>
                        <a:endParaRPr lang="zh-CN" altLang="en-US" sz="6000" kern="1200">
                          <a:solidFill>
                            <a:prstClr val="black"/>
                          </a:solidFill>
                          <a:latin typeface="Calibri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9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2" y="-520"/>
                  <a:ext cx="1546" cy="1546"/>
                  <a:chOff x="-3924" y="-788"/>
                  <a:chExt cx="2208" cy="2208"/>
                </a:xfrm>
              </p:grpSpPr>
              <p:grpSp>
                <p:nvGrpSpPr>
                  <p:cNvPr id="20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28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2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buClrTx/>
                        </a:pPr>
                        <a:endParaRPr lang="zh-CN" altLang="en-US" sz="6000" kern="1200">
                          <a:solidFill>
                            <a:prstClr val="black"/>
                          </a:solidFill>
                          <a:latin typeface="Calibri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33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>
                          <a:buClrTx/>
                        </a:pPr>
                        <a:endParaRPr lang="zh-CN" altLang="en-US" sz="6000" kern="1200">
                          <a:solidFill>
                            <a:prstClr val="black"/>
                          </a:solidFill>
                          <a:latin typeface="Calibri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0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>
                          <a:buClrTx/>
                        </a:pPr>
                        <a:endParaRPr lang="zh-CN" altLang="en-US" sz="6000" kern="1200">
                          <a:solidFill>
                            <a:prstClr val="black"/>
                          </a:solidFill>
                          <a:latin typeface="Calibri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31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>
                          <a:buClrTx/>
                        </a:pPr>
                        <a:endParaRPr lang="zh-CN" altLang="en-US" sz="6000" kern="1200">
                          <a:solidFill>
                            <a:prstClr val="black"/>
                          </a:solidFill>
                          <a:latin typeface="Calibri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1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22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6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>
                          <a:buClrTx/>
                        </a:pPr>
                        <a:endParaRPr lang="zh-CN" altLang="en-US" sz="6000" kern="1200">
                          <a:solidFill>
                            <a:prstClr val="black"/>
                          </a:solidFill>
                          <a:latin typeface="Calibri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27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>
                          <a:buClrTx/>
                        </a:pPr>
                        <a:endParaRPr lang="zh-CN" altLang="en-US" sz="6000" kern="1200">
                          <a:solidFill>
                            <a:prstClr val="black"/>
                          </a:solidFill>
                          <a:latin typeface="Calibri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4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>
                          <a:buClrTx/>
                        </a:pPr>
                        <a:endParaRPr lang="zh-CN" altLang="en-US" sz="6000" kern="1200">
                          <a:solidFill>
                            <a:prstClr val="black"/>
                          </a:solidFill>
                          <a:latin typeface="Calibri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25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buClrTx/>
                        </a:pPr>
                        <a:endParaRPr lang="zh-CN" altLang="en-US" sz="6000" kern="1200">
                          <a:solidFill>
                            <a:prstClr val="black"/>
                          </a:solidFill>
                          <a:latin typeface="Calibri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</p:grp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8507" y="1090285"/>
            <a:ext cx="2636548" cy="37829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1672" y="1090285"/>
            <a:ext cx="2048094" cy="42832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2004" y="866161"/>
            <a:ext cx="2525667" cy="36188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7371" y="2175830"/>
            <a:ext cx="2006782" cy="37074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1" name="图片 5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1672" y="1102504"/>
            <a:ext cx="2048094" cy="42832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2" name="图片 5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2004" y="878380"/>
            <a:ext cx="2525667" cy="36188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7371" y="2188049"/>
            <a:ext cx="2006782" cy="37074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8507" y="1102503"/>
            <a:ext cx="2636548" cy="37829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6" name="文本框 2"/>
          <p:cNvSpPr txBox="1">
            <a:spLocks noChangeArrowheads="1"/>
          </p:cNvSpPr>
          <p:nvPr/>
        </p:nvSpPr>
        <p:spPr bwMode="auto">
          <a:xfrm>
            <a:off x="1502120" y="5520291"/>
            <a:ext cx="9157597" cy="774834"/>
          </a:xfrm>
          <a:prstGeom prst="rect">
            <a:avLst/>
          </a:prstGeom>
          <a:solidFill>
            <a:srgbClr val="006DF0">
              <a:alpha val="85098"/>
            </a:srgbClr>
          </a:solidFill>
          <a:ln>
            <a:noFill/>
          </a:ln>
          <a:extLst/>
        </p:spPr>
        <p:txBody>
          <a:bodyPr wrap="square" lIns="96780" tIns="48390" rIns="96780" bIns="483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algn="ctr">
              <a:buClrTx/>
            </a:pPr>
            <a:r>
              <a:rPr lang="en-US" altLang="zh-CN" sz="4400" b="1" kern="1200" spc="300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Chào</a:t>
            </a:r>
            <a:r>
              <a:rPr lang="en-US" altLang="zh-CN" sz="4400" b="1" kern="1200" spc="300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 </a:t>
            </a:r>
            <a:r>
              <a:rPr lang="en-US" altLang="zh-CN" sz="4400" b="1" kern="1200" spc="300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tạm</a:t>
            </a:r>
            <a:r>
              <a:rPr lang="en-US" altLang="zh-CN" sz="4400" b="1" kern="1200" spc="300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 </a:t>
            </a:r>
            <a:r>
              <a:rPr lang="en-US" altLang="zh-CN" sz="4400" b="1" kern="1200" spc="300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biệt</a:t>
            </a:r>
            <a:r>
              <a:rPr lang="en-US" altLang="zh-CN" sz="4400" b="1" kern="1200" spc="300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 </a:t>
            </a:r>
            <a:r>
              <a:rPr lang="en-US" altLang="zh-CN" sz="4400" b="1" kern="1200" spc="300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và</a:t>
            </a:r>
            <a:r>
              <a:rPr lang="en-US" altLang="zh-CN" sz="4400" b="1" kern="1200" spc="300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 </a:t>
            </a:r>
            <a:r>
              <a:rPr lang="en-US" altLang="zh-CN" sz="4400" b="1" kern="1200" spc="300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hẹn</a:t>
            </a:r>
            <a:r>
              <a:rPr lang="en-US" altLang="zh-CN" sz="4400" b="1" kern="1200" spc="300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 </a:t>
            </a:r>
            <a:r>
              <a:rPr lang="en-US" altLang="zh-CN" sz="4400" b="1" kern="1200" spc="300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gặp</a:t>
            </a:r>
            <a:r>
              <a:rPr lang="en-US" altLang="zh-CN" sz="4400" b="1" kern="1200" spc="300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 </a:t>
            </a:r>
            <a:r>
              <a:rPr lang="en-US" altLang="zh-CN" sz="4400" b="1" kern="1200" spc="300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lại</a:t>
            </a:r>
            <a:r>
              <a:rPr lang="en-US" altLang="zh-CN" sz="4400" b="1" kern="1200" spc="300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36232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900"/>
                            </p:stCondLst>
                            <p:childTnLst>
                              <p:par>
                                <p:cTn id="2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900"/>
                            </p:stCondLst>
                            <p:childTnLst>
                              <p:par>
                                <p:cTn id="5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1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1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71" dur="1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78" dur="1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85" dur="1000" fill="hold"/>
                                        <p:tgtEl>
                                          <p:spTgt spid="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94" dur="3000" fill="hold"/>
                                        <p:tgtEl>
                                          <p:spTgt spid="1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4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5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66FF99"/>
            </a:gs>
            <a:gs pos="100000">
              <a:srgbClr val="FFCCC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图片 14341" descr="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749" y="538852"/>
            <a:ext cx="6436013" cy="5266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14340" descr="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6" y="4164964"/>
            <a:ext cx="3439368" cy="265289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ounded Rectangle 7"/>
          <p:cNvSpPr/>
          <p:nvPr/>
        </p:nvSpPr>
        <p:spPr>
          <a:xfrm>
            <a:off x="4568081" y="1795748"/>
            <a:ext cx="5143920" cy="20479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>
              <a:buClrTx/>
            </a:pPr>
            <a:r>
              <a:rPr lang="en-US" sz="6000" b="1" kern="1200" cap="all" dirty="0">
                <a:ln>
                  <a:solidFill>
                    <a:srgbClr val="FFCCCC"/>
                  </a:solidFill>
                </a:ln>
                <a:solidFill>
                  <a:srgbClr val="FF99CC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9" name="图片 14340" descr="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6293" y="4164964"/>
            <a:ext cx="3189251" cy="26528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14340" descr="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9248" y="4164964"/>
            <a:ext cx="3422576" cy="26528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48135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4455" y="692696"/>
            <a:ext cx="5528184" cy="186732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932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图片 33797" descr="1-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330" y="-88230"/>
            <a:ext cx="1637770" cy="19807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9" name="图片 33798" descr="1-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693" y="2879810"/>
            <a:ext cx="3262563" cy="4018979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562459" y="190724"/>
            <a:ext cx="2676372" cy="2566723"/>
            <a:chOff x="333956" y="341235"/>
            <a:chExt cx="1962209" cy="2566723"/>
          </a:xfrm>
        </p:grpSpPr>
        <p:pic>
          <p:nvPicPr>
            <p:cNvPr id="33801" name="图片 33800" descr="1-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3956" y="341235"/>
              <a:ext cx="1962209" cy="25667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" name="Rounded Rectangle 7"/>
            <p:cNvSpPr/>
            <p:nvPr/>
          </p:nvSpPr>
          <p:spPr>
            <a:xfrm>
              <a:off x="660839" y="1338846"/>
              <a:ext cx="1308442" cy="5715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buClrTx/>
              </a:pPr>
              <a:r>
                <a:rPr lang="en-US" sz="6600" b="1" kern="1200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Ai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327341" y="707171"/>
            <a:ext cx="4180218" cy="4182128"/>
            <a:chOff x="2296166" y="666383"/>
            <a:chExt cx="3402500" cy="4182128"/>
          </a:xfrm>
        </p:grpSpPr>
        <p:pic>
          <p:nvPicPr>
            <p:cNvPr id="33800" name="图片 33799" descr="1-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6166" y="666383"/>
              <a:ext cx="3402500" cy="418212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Rounded Rectangle 8"/>
            <p:cNvSpPr/>
            <p:nvPr/>
          </p:nvSpPr>
          <p:spPr>
            <a:xfrm>
              <a:off x="2535463" y="2553272"/>
              <a:ext cx="2923906" cy="5715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buClrTx/>
              </a:pPr>
              <a:r>
                <a:rPr lang="en-US" sz="6000" b="1" kern="1200" dirty="0" err="1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6000" b="1" kern="1200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178821" y="2093362"/>
            <a:ext cx="4420558" cy="4618723"/>
            <a:chOff x="5514811" y="2126680"/>
            <a:chExt cx="3530560" cy="4618723"/>
          </a:xfrm>
        </p:grpSpPr>
        <p:pic>
          <p:nvPicPr>
            <p:cNvPr id="33802" name="图片 33801" descr="1-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14811" y="2126680"/>
              <a:ext cx="3530560" cy="46187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Rounded Rectangle 9"/>
            <p:cNvSpPr/>
            <p:nvPr/>
          </p:nvSpPr>
          <p:spPr>
            <a:xfrm>
              <a:off x="5749203" y="4150291"/>
              <a:ext cx="2923906" cy="5715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buClrTx/>
              </a:pPr>
              <a:r>
                <a:rPr lang="en-US" sz="6600" b="1" kern="1200" dirty="0" err="1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6600" b="1" kern="1200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945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66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9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64" tmFilter="0, 0; 0.125,0.2665; 0.25,0.4; 0.375,0.465; 0.5,0.5;  0.625,0.535; 0.75,0.6; 0.875,0.7335; 1,1">
                                          <p:stCondLst>
                                            <p:cond delay="7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82" tmFilter="0, 0; 0.125,0.2665; 0.25,0.4; 0.375,0.465; 0.5,0.5;  0.625,0.535; 0.75,0.6; 0.875,0.7335; 1,1">
                                          <p:stCondLst>
                                            <p:cond delay="152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89" tmFilter="0, 0; 0.125,0.2665; 0.25,0.4; 0.375,0.465; 0.5,0.5;  0.625,0.535; 0.75,0.6; 0.875,0.7335; 1,1">
                                          <p:stCondLst>
                                            <p:cond delay="1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30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91" decel="50000">
                                          <p:stCondLst>
                                            <p:cond delay="77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30">
                                          <p:stCondLst>
                                            <p:cond delay="150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91" decel="50000">
                                          <p:stCondLst>
                                            <p:cond delay="153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30">
                                          <p:stCondLst>
                                            <p:cond delay="18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91" decel="50000">
                                          <p:stCondLst>
                                            <p:cond delay="191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30">
                                          <p:stCondLst>
                                            <p:cond delay="207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91" decel="50000">
                                          <p:stCondLst>
                                            <p:cond delay="210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84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64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63" tmFilter="0, 0; 0.125,0.2665; 0.25,0.4; 0.375,0.465; 0.5,0.5;  0.625,0.535; 0.75,0.6; 0.875,0.7335; 1,1">
                                          <p:stCondLst>
                                            <p:cond delay="9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81" tmFilter="0, 0; 0.125,0.2665; 0.25,0.4; 0.375,0.465; 0.5,0.5;  0.625,0.535; 0.75,0.6; 0.875,0.7335; 1,1">
                                          <p:stCondLst>
                                            <p:cond delay="19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38" tmFilter="0, 0; 0.125,0.2665; 0.25,0.4; 0.375,0.465; 0.5,0.5;  0.625,0.535; 0.75,0.6; 0.875,0.7335; 1,1">
                                          <p:stCondLst>
                                            <p:cond delay="240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38">
                                          <p:stCondLst>
                                            <p:cond delay="9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241" decel="50000">
                                          <p:stCondLst>
                                            <p:cond delay="9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38">
                                          <p:stCondLst>
                                            <p:cond delay="19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241" decel="50000">
                                          <p:stCondLst>
                                            <p:cond delay="19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38">
                                          <p:stCondLst>
                                            <p:cond delay="238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241" decel="50000">
                                          <p:stCondLst>
                                            <p:cond delay="241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38">
                                          <p:stCondLst>
                                            <p:cond delay="26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241" decel="50000">
                                          <p:stCondLst>
                                            <p:cond delay="26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图片 33797" descr="1-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3285" y="1527974"/>
            <a:ext cx="1637770" cy="19807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9" name="图片 33798" descr="1-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550" y="2839023"/>
            <a:ext cx="3262563" cy="4018979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372619" y="162616"/>
            <a:ext cx="3052848" cy="2566723"/>
            <a:chOff x="333956" y="341235"/>
            <a:chExt cx="1962209" cy="2566723"/>
          </a:xfrm>
        </p:grpSpPr>
        <p:pic>
          <p:nvPicPr>
            <p:cNvPr id="33801" name="图片 33800" descr="1-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3956" y="341235"/>
              <a:ext cx="1962209" cy="25667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" name="Rounded Rectangle 7"/>
            <p:cNvSpPr/>
            <p:nvPr/>
          </p:nvSpPr>
          <p:spPr>
            <a:xfrm>
              <a:off x="660839" y="1338846"/>
              <a:ext cx="1308442" cy="5715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buClrTx/>
              </a:pPr>
              <a:r>
                <a:rPr lang="en-US" sz="4000" b="1" kern="1200" dirty="0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 cm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340245" y="1527974"/>
            <a:ext cx="2941198" cy="2512414"/>
            <a:chOff x="2296166" y="666383"/>
            <a:chExt cx="3402500" cy="4182128"/>
          </a:xfrm>
        </p:grpSpPr>
        <p:pic>
          <p:nvPicPr>
            <p:cNvPr id="33800" name="图片 33799" descr="1-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6166" y="666383"/>
              <a:ext cx="3402500" cy="418212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Rounded Rectangle 8"/>
            <p:cNvSpPr/>
            <p:nvPr/>
          </p:nvSpPr>
          <p:spPr>
            <a:xfrm>
              <a:off x="2535463" y="2553272"/>
              <a:ext cx="2923906" cy="5715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buClrTx/>
              </a:pPr>
              <a:r>
                <a:rPr lang="en-US" sz="4000" b="1" kern="1200" dirty="0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10 </a:t>
              </a:r>
              <a:r>
                <a:rPr lang="en-US" sz="4000" b="1" kern="1200" dirty="0" err="1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dm</a:t>
              </a:r>
              <a:r>
                <a:rPr lang="en-US" sz="4000" b="1" kern="1200" dirty="0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944426" y="2311493"/>
            <a:ext cx="2941198" cy="2884355"/>
            <a:chOff x="5514811" y="2126680"/>
            <a:chExt cx="3530560" cy="4618723"/>
          </a:xfrm>
        </p:grpSpPr>
        <p:pic>
          <p:nvPicPr>
            <p:cNvPr id="33802" name="图片 33801" descr="1-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14811" y="2126680"/>
              <a:ext cx="3530560" cy="46187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Rounded Rectangle 9"/>
            <p:cNvSpPr/>
            <p:nvPr/>
          </p:nvSpPr>
          <p:spPr>
            <a:xfrm>
              <a:off x="5749203" y="4150291"/>
              <a:ext cx="2923906" cy="5715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buClrTx/>
              </a:pPr>
              <a:r>
                <a:rPr lang="en-US" sz="4800" b="1" kern="1200" dirty="0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7 km 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738020" y="3973645"/>
            <a:ext cx="2941198" cy="2884355"/>
            <a:chOff x="5514811" y="2126680"/>
            <a:chExt cx="3530560" cy="4618723"/>
          </a:xfrm>
        </p:grpSpPr>
        <p:pic>
          <p:nvPicPr>
            <p:cNvPr id="14" name="图片 33801" descr="1-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14811" y="2126680"/>
              <a:ext cx="3530560" cy="46187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" name="Rounded Rectangle 14"/>
            <p:cNvSpPr/>
            <p:nvPr/>
          </p:nvSpPr>
          <p:spPr>
            <a:xfrm>
              <a:off x="5749204" y="4150292"/>
              <a:ext cx="2923905" cy="5715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buClrTx/>
              </a:pPr>
              <a:r>
                <a:rPr lang="en-US" sz="4800" b="1" kern="1200" dirty="0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30 m  </a:t>
              </a: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3776663" y="353224"/>
            <a:ext cx="6777627" cy="5715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ClrTx/>
            </a:pPr>
            <a:r>
              <a:rPr lang="en-US" sz="6000" b="1" kern="120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kern="120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20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kern="120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20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kern="120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20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6000" b="1" kern="120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20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6000" b="1" kern="120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55365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85" name="图片 15384" descr="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814" y="-39268"/>
            <a:ext cx="7666949" cy="68258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ounded Rectangle 2"/>
          <p:cNvSpPr/>
          <p:nvPr/>
        </p:nvSpPr>
        <p:spPr>
          <a:xfrm>
            <a:off x="5696288" y="2780928"/>
            <a:ext cx="3276364" cy="20479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buClrTx/>
            </a:pPr>
            <a:r>
              <a:rPr lang="en-US" sz="6000" b="1" kern="1200" cap="all" dirty="0" err="1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kern="1200" cap="all" dirty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200" cap="all" dirty="0" err="1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6000" b="1" kern="1200" cap="all" dirty="0">
              <a:ln/>
              <a:solidFill>
                <a:srgbClr val="00B05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79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60A27CC-6FD1-4598-B18C-65813457DCF4}"/>
              </a:ext>
            </a:extLst>
          </p:cNvPr>
          <p:cNvGrpSpPr/>
          <p:nvPr/>
        </p:nvGrpSpPr>
        <p:grpSpPr>
          <a:xfrm>
            <a:off x="133020" y="8483"/>
            <a:ext cx="11857792" cy="6632002"/>
            <a:chOff x="388883" y="1124654"/>
            <a:chExt cx="11350833" cy="5438254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id="{C45F74B1-E686-46C3-B16D-DF43FC847FC5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xmlns="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endParaRPr lang="en-US" sz="18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lowchart: Manual Operation 5">
              <a:extLst>
                <a:ext uri="{FF2B5EF4-FFF2-40B4-BE49-F238E27FC236}">
                  <a16:creationId xmlns:a16="http://schemas.microsoft.com/office/drawing/2014/main" id="{CA755368-E0BE-4D7F-A703-E2A1E6029A29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endParaRPr lang="en-US" sz="18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lowchart: Manual Operation 6">
              <a:extLst>
                <a:ext uri="{FF2B5EF4-FFF2-40B4-BE49-F238E27FC236}">
                  <a16:creationId xmlns:a16="http://schemas.microsoft.com/office/drawing/2014/main" id="{EEB6EBDD-EED9-4CE2-AA58-3C6AAE732801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endParaRPr lang="en-US" sz="18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lowchart: Manual Operation 8">
              <a:extLst>
                <a:ext uri="{FF2B5EF4-FFF2-40B4-BE49-F238E27FC236}">
                  <a16:creationId xmlns:a16="http://schemas.microsoft.com/office/drawing/2014/main" id="{0A830BEC-E292-44E2-854E-06E2C0DE7693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endParaRPr lang="en-US" sz="18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lowchart: Manual Operation 9">
              <a:extLst>
                <a:ext uri="{FF2B5EF4-FFF2-40B4-BE49-F238E27FC236}">
                  <a16:creationId xmlns:a16="http://schemas.microsoft.com/office/drawing/2014/main" id="{0824282E-DF85-4CE9-9FC3-C7366F1A84B3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endParaRPr lang="en-US" sz="18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lowchart: Manual Operation 10">
              <a:extLst>
                <a:ext uri="{FF2B5EF4-FFF2-40B4-BE49-F238E27FC236}">
                  <a16:creationId xmlns:a16="http://schemas.microsoft.com/office/drawing/2014/main" id="{02317487-AF65-4732-93B1-234B07A930E7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endParaRPr lang="en-US" sz="18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lowchart: Manual Operation 11">
              <a:extLst>
                <a:ext uri="{FF2B5EF4-FFF2-40B4-BE49-F238E27FC236}">
                  <a16:creationId xmlns:a16="http://schemas.microsoft.com/office/drawing/2014/main" id="{4C7EAC22-B317-4D3E-80B3-ECD160F25040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endParaRPr lang="en-US" sz="18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7F924CF-C035-47AF-ADE9-39807B318E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57" y="854768"/>
            <a:ext cx="768959" cy="7689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8339D94-4863-40A6-8C1D-8926F9CFCA84}"/>
              </a:ext>
            </a:extLst>
          </p:cNvPr>
          <p:cNvSpPr txBox="1"/>
          <p:nvPr/>
        </p:nvSpPr>
        <p:spPr>
          <a:xfrm>
            <a:off x="1527189" y="494103"/>
            <a:ext cx="6600751" cy="112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lnSpc>
                <a:spcPct val="200000"/>
              </a:lnSpc>
              <a:buClrTx/>
              <a:defRPr/>
            </a:pPr>
            <a:r>
              <a:rPr lang="en-US" altLang="zh-CN" sz="40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altLang="zh-CN" sz="4000" b="1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?</a:t>
            </a:r>
            <a:endParaRPr lang="vi-VN" altLang="zh-CN" sz="4000" b="1" kern="1200" dirty="0">
              <a:solidFill>
                <a:prstClr val="black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DF2E39-CBDE-4A3F-8034-058080E671E6}"/>
              </a:ext>
            </a:extLst>
          </p:cNvPr>
          <p:cNvSpPr/>
          <p:nvPr/>
        </p:nvSpPr>
        <p:spPr>
          <a:xfrm>
            <a:off x="1425216" y="2036285"/>
            <a:ext cx="3723027" cy="646331"/>
          </a:xfrm>
          <a:prstGeom prst="rect">
            <a:avLst/>
          </a:prstGeom>
          <a:solidFill>
            <a:srgbClr val="9BBB59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km = …?…   m                     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4D8B30-ABCA-43A6-BBC5-C6883EF90330}"/>
              </a:ext>
            </a:extLst>
          </p:cNvPr>
          <p:cNvSpPr/>
          <p:nvPr/>
        </p:nvSpPr>
        <p:spPr>
          <a:xfrm>
            <a:off x="6987055" y="2036285"/>
            <a:ext cx="3813630" cy="646331"/>
          </a:xfrm>
          <a:prstGeom prst="rect">
            <a:avLst/>
          </a:prstGeom>
          <a:solidFill>
            <a:srgbClr val="C0504D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…?…  m = 1 km            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2C3711-B4F5-404D-952A-3F02D1E5A1AC}"/>
              </a:ext>
            </a:extLst>
          </p:cNvPr>
          <p:cNvSpPr/>
          <p:nvPr/>
        </p:nvSpPr>
        <p:spPr>
          <a:xfrm>
            <a:off x="1425216" y="3256257"/>
            <a:ext cx="3723027" cy="646331"/>
          </a:xfrm>
          <a:prstGeom prst="rect">
            <a:avLst/>
          </a:prstGeom>
          <a:solidFill>
            <a:srgbClr val="F79646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m = …?… dm                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A48D770-A2CE-49D9-B6F9-868EA3005DE7}"/>
              </a:ext>
            </a:extLst>
          </p:cNvPr>
          <p:cNvSpPr/>
          <p:nvPr/>
        </p:nvSpPr>
        <p:spPr>
          <a:xfrm>
            <a:off x="1384643" y="4569865"/>
            <a:ext cx="3723027" cy="646331"/>
          </a:xfrm>
          <a:prstGeom prst="rect">
            <a:avLst/>
          </a:prstGeom>
          <a:solidFill>
            <a:srgbClr val="4F81BD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m  = …?…cm                    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C3D9E23-FE7D-4721-A9A1-9F8EB68F5F1B}"/>
              </a:ext>
            </a:extLst>
          </p:cNvPr>
          <p:cNvSpPr/>
          <p:nvPr/>
        </p:nvSpPr>
        <p:spPr>
          <a:xfrm>
            <a:off x="6987055" y="3256256"/>
            <a:ext cx="3813630" cy="646331"/>
          </a:xfrm>
          <a:prstGeom prst="rect">
            <a:avLst/>
          </a:prstGeom>
          <a:solidFill>
            <a:srgbClr val="F79646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…?… dm = 1 m                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D03B83-4901-4988-B651-5972C203D8B0}"/>
              </a:ext>
            </a:extLst>
          </p:cNvPr>
          <p:cNvSpPr/>
          <p:nvPr/>
        </p:nvSpPr>
        <p:spPr>
          <a:xfrm>
            <a:off x="6987055" y="4539267"/>
            <a:ext cx="3813630" cy="646331"/>
          </a:xfrm>
          <a:prstGeom prst="rect">
            <a:avLst/>
          </a:prstGeom>
          <a:solidFill>
            <a:srgbClr val="9BBB59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..?… cm = 1 dm                   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62CAE8C-DFD6-44C2-AF7E-B98DE9A7DB5F}"/>
              </a:ext>
            </a:extLst>
          </p:cNvPr>
          <p:cNvSpPr/>
          <p:nvPr/>
        </p:nvSpPr>
        <p:spPr>
          <a:xfrm>
            <a:off x="3003878" y="2065103"/>
            <a:ext cx="1420637" cy="584775"/>
          </a:xfrm>
          <a:prstGeom prst="rect">
            <a:avLst/>
          </a:prstGeom>
          <a:solidFill>
            <a:srgbClr val="9BBB59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F462F7-02B3-41C6-B3FD-3317779A7E3D}"/>
              </a:ext>
            </a:extLst>
          </p:cNvPr>
          <p:cNvSpPr/>
          <p:nvPr/>
        </p:nvSpPr>
        <p:spPr>
          <a:xfrm>
            <a:off x="2801278" y="3263224"/>
            <a:ext cx="1251841" cy="646331"/>
          </a:xfrm>
          <a:prstGeom prst="rect">
            <a:avLst/>
          </a:prstGeom>
          <a:solidFill>
            <a:srgbClr val="F79646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A7E76C-4BD7-47B3-AAFA-1E69C044A0EA}"/>
              </a:ext>
            </a:extLst>
          </p:cNvPr>
          <p:cNvSpPr/>
          <p:nvPr/>
        </p:nvSpPr>
        <p:spPr>
          <a:xfrm>
            <a:off x="2954852" y="4562898"/>
            <a:ext cx="1039804" cy="646331"/>
          </a:xfrm>
          <a:prstGeom prst="rect">
            <a:avLst/>
          </a:prstGeom>
          <a:solidFill>
            <a:srgbClr val="4F81BD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7FE7F8E-AB0D-4909-8608-DE98B21FFA0C}"/>
              </a:ext>
            </a:extLst>
          </p:cNvPr>
          <p:cNvSpPr/>
          <p:nvPr/>
        </p:nvSpPr>
        <p:spPr>
          <a:xfrm>
            <a:off x="7015176" y="2029409"/>
            <a:ext cx="1343470" cy="646331"/>
          </a:xfrm>
          <a:prstGeom prst="rect">
            <a:avLst/>
          </a:prstGeom>
          <a:solidFill>
            <a:srgbClr val="C0504D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7447661-2EA6-47E2-BACE-1DA9B769B68A}"/>
              </a:ext>
            </a:extLst>
          </p:cNvPr>
          <p:cNvSpPr/>
          <p:nvPr/>
        </p:nvSpPr>
        <p:spPr>
          <a:xfrm>
            <a:off x="6967198" y="3263224"/>
            <a:ext cx="1251841" cy="646331"/>
          </a:xfrm>
          <a:prstGeom prst="rect">
            <a:avLst/>
          </a:prstGeom>
          <a:solidFill>
            <a:srgbClr val="F79646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0C74844-1B15-46A5-8AA7-604F24E4370C}"/>
              </a:ext>
            </a:extLst>
          </p:cNvPr>
          <p:cNvSpPr/>
          <p:nvPr/>
        </p:nvSpPr>
        <p:spPr>
          <a:xfrm>
            <a:off x="7044672" y="4570044"/>
            <a:ext cx="1203863" cy="584775"/>
          </a:xfrm>
          <a:prstGeom prst="rect">
            <a:avLst/>
          </a:prstGeom>
          <a:solidFill>
            <a:srgbClr val="9BBB59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298280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60A27CC-6FD1-4598-B18C-65813457DCF4}"/>
              </a:ext>
            </a:extLst>
          </p:cNvPr>
          <p:cNvGrpSpPr/>
          <p:nvPr/>
        </p:nvGrpSpPr>
        <p:grpSpPr>
          <a:xfrm>
            <a:off x="133020" y="8483"/>
            <a:ext cx="11857792" cy="6632002"/>
            <a:chOff x="388883" y="1124654"/>
            <a:chExt cx="11350833" cy="5438254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id="{C45F74B1-E686-46C3-B16D-DF43FC847FC5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xmlns="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endParaRPr lang="en-US" sz="1795" kern="12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6" name="Flowchart: Manual Operation 5">
              <a:extLst>
                <a:ext uri="{FF2B5EF4-FFF2-40B4-BE49-F238E27FC236}">
                  <a16:creationId xmlns:a16="http://schemas.microsoft.com/office/drawing/2014/main" id="{CA755368-E0BE-4D7F-A703-E2A1E6029A29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endParaRPr lang="en-US" sz="1795" kern="12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7" name="Flowchart: Manual Operation 6">
              <a:extLst>
                <a:ext uri="{FF2B5EF4-FFF2-40B4-BE49-F238E27FC236}">
                  <a16:creationId xmlns:a16="http://schemas.microsoft.com/office/drawing/2014/main" id="{EEB6EBDD-EED9-4CE2-AA58-3C6AAE732801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endParaRPr lang="en-US" sz="1795" kern="12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9" name="Flowchart: Manual Operation 8">
              <a:extLst>
                <a:ext uri="{FF2B5EF4-FFF2-40B4-BE49-F238E27FC236}">
                  <a16:creationId xmlns:a16="http://schemas.microsoft.com/office/drawing/2014/main" id="{0A830BEC-E292-44E2-854E-06E2C0DE7693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endParaRPr lang="en-US" sz="1795" kern="12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0" name="Flowchart: Manual Operation 9">
              <a:extLst>
                <a:ext uri="{FF2B5EF4-FFF2-40B4-BE49-F238E27FC236}">
                  <a16:creationId xmlns:a16="http://schemas.microsoft.com/office/drawing/2014/main" id="{0824282E-DF85-4CE9-9FC3-C7366F1A84B3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endParaRPr lang="en-US" sz="1795" kern="12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1" name="Flowchart: Manual Operation 10">
              <a:extLst>
                <a:ext uri="{FF2B5EF4-FFF2-40B4-BE49-F238E27FC236}">
                  <a16:creationId xmlns:a16="http://schemas.microsoft.com/office/drawing/2014/main" id="{02317487-AF65-4732-93B1-234B07A930E7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endParaRPr lang="en-US" sz="1795" kern="12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2" name="Flowchart: Manual Operation 11">
              <a:extLst>
                <a:ext uri="{FF2B5EF4-FFF2-40B4-BE49-F238E27FC236}">
                  <a16:creationId xmlns:a16="http://schemas.microsoft.com/office/drawing/2014/main" id="{4C7EAC22-B317-4D3E-80B3-ECD160F25040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endParaRPr lang="en-US" sz="1795" kern="1200">
                <a:solidFill>
                  <a:prstClr val="white"/>
                </a:solidFill>
                <a:latin typeface="等线" panose="020F0502020204030204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8339D94-4863-40A6-8C1D-8926F9CFCA84}"/>
              </a:ext>
            </a:extLst>
          </p:cNvPr>
          <p:cNvSpPr txBox="1"/>
          <p:nvPr/>
        </p:nvSpPr>
        <p:spPr>
          <a:xfrm>
            <a:off x="1531246" y="451922"/>
            <a:ext cx="8030566" cy="820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lnSpc>
                <a:spcPct val="200000"/>
              </a:lnSpc>
              <a:buClrTx/>
              <a:defRPr/>
            </a:pPr>
            <a:r>
              <a:rPr lang="en-US" altLang="zh-CN" sz="28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Nhìn</a:t>
            </a:r>
            <a:r>
              <a:rPr lang="en-US" altLang="zh-CN" sz="2800" b="1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en-US" altLang="zh-CN" sz="2800" b="1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vẽ</a:t>
            </a:r>
            <a:r>
              <a:rPr lang="en-US" altLang="zh-CN" sz="2800" b="1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trả</a:t>
            </a:r>
            <a:r>
              <a:rPr lang="en-US" altLang="zh-CN" sz="2800" b="1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lời</a:t>
            </a:r>
            <a:r>
              <a:rPr lang="en-US" altLang="zh-CN" sz="2800" b="1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altLang="zh-CN" sz="2800" b="1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câu</a:t>
            </a:r>
            <a:r>
              <a:rPr lang="en-US" altLang="zh-CN" sz="2800" b="1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hỏi</a:t>
            </a:r>
            <a:r>
              <a:rPr lang="en-US" altLang="zh-CN" sz="2800" b="1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98ADD2-867E-4612-8034-809EBD153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66" y="754609"/>
            <a:ext cx="541179" cy="5411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7F15CB-20FC-461F-B495-AB6A21FB8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727" y="1174091"/>
            <a:ext cx="6904085" cy="533470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3F08F09-C5DB-43AA-A481-64BBAE86FE8E}"/>
              </a:ext>
            </a:extLst>
          </p:cNvPr>
          <p:cNvSpPr txBox="1"/>
          <p:nvPr/>
        </p:nvSpPr>
        <p:spPr>
          <a:xfrm>
            <a:off x="389291" y="1715778"/>
            <a:ext cx="46974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2114">
              <a:buClrTx/>
              <a:defRPr/>
            </a:pPr>
            <a:r>
              <a:rPr lang="vi-VN" altLang="zh-CN" sz="2800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a) Quãng đường từ </a:t>
            </a:r>
            <a:r>
              <a:rPr lang="vi-VN" altLang="zh-CN" sz="2800" b="1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A</a:t>
            </a:r>
            <a:r>
              <a:rPr lang="vi-VN" altLang="zh-CN" sz="2800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đến </a:t>
            </a:r>
            <a:r>
              <a:rPr lang="vi-VN" altLang="zh-CN" sz="2800" b="1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</a:t>
            </a:r>
            <a:r>
              <a:rPr lang="vi-VN" altLang="zh-CN" sz="2800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( </a:t>
            </a:r>
            <a:r>
              <a:rPr lang="vi-VN" altLang="zh-CN" sz="2800" b="1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không đi qua</a:t>
            </a:r>
            <a:r>
              <a:rPr lang="vi-VN" altLang="zh-CN" sz="2800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vi-VN" altLang="zh-CN" sz="2800" b="1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B</a:t>
            </a:r>
            <a:r>
              <a:rPr lang="vi-VN" altLang="zh-CN" sz="2800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) dài bao nhiêu ki – lô – mét?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7D09A86-2779-44B4-9D5B-3B26F76A9262}"/>
              </a:ext>
            </a:extLst>
          </p:cNvPr>
          <p:cNvSpPr txBox="1"/>
          <p:nvPr/>
        </p:nvSpPr>
        <p:spPr>
          <a:xfrm>
            <a:off x="517607" y="3847221"/>
            <a:ext cx="46974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2114">
              <a:buClrTx/>
              <a:defRPr/>
            </a:pPr>
            <a:r>
              <a:rPr lang="vi-VN" altLang="zh-CN" sz="2800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b) Quãng đường từ </a:t>
            </a:r>
            <a:r>
              <a:rPr lang="vi-VN" altLang="zh-CN" sz="2800" b="1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A</a:t>
            </a:r>
            <a:r>
              <a:rPr lang="vi-VN" altLang="zh-CN" sz="2800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đến </a:t>
            </a:r>
            <a:r>
              <a:rPr lang="vi-VN" altLang="zh-CN" sz="2800" b="1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</a:t>
            </a:r>
            <a:r>
              <a:rPr lang="vi-VN" altLang="zh-CN" sz="2800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( </a:t>
            </a:r>
            <a:r>
              <a:rPr lang="vi-VN" altLang="zh-CN" sz="2800" b="1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đi qua B</a:t>
            </a:r>
            <a:r>
              <a:rPr lang="vi-VN" altLang="zh-CN" sz="2800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) dài bao nhiêu </a:t>
            </a:r>
            <a:endParaRPr lang="en-US" altLang="zh-CN" sz="2800" kern="1200" dirty="0">
              <a:solidFill>
                <a:prstClr val="black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algn="just" defTabSz="912114">
              <a:buClrTx/>
              <a:defRPr/>
            </a:pPr>
            <a:r>
              <a:rPr lang="vi-VN" altLang="zh-CN" sz="2800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ki – lô – mét?</a:t>
            </a:r>
          </a:p>
        </p:txBody>
      </p:sp>
    </p:spTree>
    <p:extLst>
      <p:ext uri="{BB962C8B-B14F-4D97-AF65-F5344CB8AC3E}">
        <p14:creationId xmlns:p14="http://schemas.microsoft.com/office/powerpoint/2010/main" val="2426766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60A27CC-6FD1-4598-B18C-65813457DCF4}"/>
              </a:ext>
            </a:extLst>
          </p:cNvPr>
          <p:cNvGrpSpPr/>
          <p:nvPr/>
        </p:nvGrpSpPr>
        <p:grpSpPr>
          <a:xfrm>
            <a:off x="133020" y="8483"/>
            <a:ext cx="11857792" cy="6632002"/>
            <a:chOff x="388883" y="1124654"/>
            <a:chExt cx="11350833" cy="5438254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id="{C45F74B1-E686-46C3-B16D-DF43FC847FC5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xmlns="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lowchart: Manual Operation 5">
              <a:extLst>
                <a:ext uri="{FF2B5EF4-FFF2-40B4-BE49-F238E27FC236}">
                  <a16:creationId xmlns:a16="http://schemas.microsoft.com/office/drawing/2014/main" id="{CA755368-E0BE-4D7F-A703-E2A1E6029A29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lowchart: Manual Operation 6">
              <a:extLst>
                <a:ext uri="{FF2B5EF4-FFF2-40B4-BE49-F238E27FC236}">
                  <a16:creationId xmlns:a16="http://schemas.microsoft.com/office/drawing/2014/main" id="{EEB6EBDD-EED9-4CE2-AA58-3C6AAE732801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Flowchart: Manual Operation 8">
              <a:extLst>
                <a:ext uri="{FF2B5EF4-FFF2-40B4-BE49-F238E27FC236}">
                  <a16:creationId xmlns:a16="http://schemas.microsoft.com/office/drawing/2014/main" id="{0A830BEC-E292-44E2-854E-06E2C0DE7693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Flowchart: Manual Operation 9">
              <a:extLst>
                <a:ext uri="{FF2B5EF4-FFF2-40B4-BE49-F238E27FC236}">
                  <a16:creationId xmlns:a16="http://schemas.microsoft.com/office/drawing/2014/main" id="{0824282E-DF85-4CE9-9FC3-C7366F1A84B3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Flowchart: Manual Operation 10">
              <a:extLst>
                <a:ext uri="{FF2B5EF4-FFF2-40B4-BE49-F238E27FC236}">
                  <a16:creationId xmlns:a16="http://schemas.microsoft.com/office/drawing/2014/main" id="{02317487-AF65-4732-93B1-234B07A930E7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Flowchart: Manual Operation 11">
              <a:extLst>
                <a:ext uri="{FF2B5EF4-FFF2-40B4-BE49-F238E27FC236}">
                  <a16:creationId xmlns:a16="http://schemas.microsoft.com/office/drawing/2014/main" id="{4C7EAC22-B317-4D3E-80B3-ECD160F25040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37F15CB-20FC-461F-B495-AB6A21FB8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023" y="1137219"/>
            <a:ext cx="7021700" cy="542558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3F08F09-C5DB-43AA-A481-64BBAE86FE8E}"/>
              </a:ext>
            </a:extLst>
          </p:cNvPr>
          <p:cNvSpPr txBox="1"/>
          <p:nvPr/>
        </p:nvSpPr>
        <p:spPr>
          <a:xfrm>
            <a:off x="874331" y="943258"/>
            <a:ext cx="12227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a) Quãng đường từ </a:t>
            </a:r>
            <a:r>
              <a:rPr kumimoji="0" lang="vi-VN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A</a:t>
            </a: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 đến </a:t>
            </a:r>
            <a:r>
              <a:rPr kumimoji="0" lang="vi-VN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C</a:t>
            </a: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 ( </a:t>
            </a:r>
            <a:r>
              <a:rPr kumimoji="0" lang="vi-VN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không đi qua</a:t>
            </a: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vi-VN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B</a:t>
            </a: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Arial"/>
              </a:rPr>
              <a:t>) dài bao nhiêu ki – lô – mét?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78E701-7F06-41E4-BD50-3D046501AC3B}"/>
              </a:ext>
            </a:extLst>
          </p:cNvPr>
          <p:cNvCxnSpPr/>
          <p:nvPr/>
        </p:nvCxnSpPr>
        <p:spPr>
          <a:xfrm>
            <a:off x="3338708" y="1390175"/>
            <a:ext cx="14987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92DF77F-FE7B-4B34-BCCC-5EAE9A807796}"/>
              </a:ext>
            </a:extLst>
          </p:cNvPr>
          <p:cNvCxnSpPr>
            <a:cxnSpLocks/>
          </p:cNvCxnSpPr>
          <p:nvPr/>
        </p:nvCxnSpPr>
        <p:spPr>
          <a:xfrm>
            <a:off x="5093766" y="1364504"/>
            <a:ext cx="222585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B748DB-911B-4BDA-B92D-69C8F37D9AA3}"/>
              </a:ext>
            </a:extLst>
          </p:cNvPr>
          <p:cNvCxnSpPr>
            <a:cxnSpLocks/>
          </p:cNvCxnSpPr>
          <p:nvPr/>
        </p:nvCxnSpPr>
        <p:spPr>
          <a:xfrm flipV="1">
            <a:off x="7979790" y="1349757"/>
            <a:ext cx="3110997" cy="256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727805D5-5BEB-4996-910F-D8810880F980}"/>
              </a:ext>
            </a:extLst>
          </p:cNvPr>
          <p:cNvSpPr/>
          <p:nvPr/>
        </p:nvSpPr>
        <p:spPr>
          <a:xfrm>
            <a:off x="3085832" y="2263201"/>
            <a:ext cx="619432" cy="6046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F18AE70-637B-4125-8EE3-1746FBE1EA3C}"/>
              </a:ext>
            </a:extLst>
          </p:cNvPr>
          <p:cNvCxnSpPr/>
          <p:nvPr/>
        </p:nvCxnSpPr>
        <p:spPr>
          <a:xfrm>
            <a:off x="3338708" y="2565542"/>
            <a:ext cx="4418944" cy="1814729"/>
          </a:xfrm>
          <a:prstGeom prst="line">
            <a:avLst/>
          </a:prstGeom>
          <a:ln w="571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8">
            <a:extLst>
              <a:ext uri="{FF2B5EF4-FFF2-40B4-BE49-F238E27FC236}">
                <a16:creationId xmlns:a16="http://schemas.microsoft.com/office/drawing/2014/main" id="{AFC9B381-C955-4F91-A354-B20FCFD541AB}"/>
              </a:ext>
            </a:extLst>
          </p:cNvPr>
          <p:cNvSpPr/>
          <p:nvPr/>
        </p:nvSpPr>
        <p:spPr>
          <a:xfrm>
            <a:off x="1291117" y="5675835"/>
            <a:ext cx="9831155" cy="894339"/>
          </a:xfrm>
          <a:prstGeom prst="roundRect">
            <a:avLst/>
          </a:prstGeom>
          <a:solidFill>
            <a:srgbClr val="92D050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(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60 km.</a:t>
            </a:r>
          </a:p>
        </p:txBody>
      </p:sp>
      <p:sp>
        <p:nvSpPr>
          <p:cNvPr id="26" name="Freeform 9">
            <a:extLst>
              <a:ext uri="{FF2B5EF4-FFF2-40B4-BE49-F238E27FC236}">
                <a16:creationId xmlns:a16="http://schemas.microsoft.com/office/drawing/2014/main" id="{D3576C42-4131-49A9-826E-0EC96D52CD89}"/>
              </a:ext>
            </a:extLst>
          </p:cNvPr>
          <p:cNvSpPr>
            <a:spLocks/>
          </p:cNvSpPr>
          <p:nvPr/>
        </p:nvSpPr>
        <p:spPr bwMode="gray">
          <a:xfrm flipH="1">
            <a:off x="179512" y="5589240"/>
            <a:ext cx="956435" cy="905023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7A9505D-F428-4B85-A62B-052B977A04B4}"/>
              </a:ext>
            </a:extLst>
          </p:cNvPr>
          <p:cNvSpPr/>
          <p:nvPr/>
        </p:nvSpPr>
        <p:spPr>
          <a:xfrm>
            <a:off x="7447936" y="4146508"/>
            <a:ext cx="619432" cy="6046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8E53B5B-7C92-4133-A960-E5171C172999}"/>
              </a:ext>
            </a:extLst>
          </p:cNvPr>
          <p:cNvSpPr/>
          <p:nvPr/>
        </p:nvSpPr>
        <p:spPr>
          <a:xfrm>
            <a:off x="5380786" y="2906963"/>
            <a:ext cx="729629" cy="6334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5884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 animBg="1"/>
      <p:bldP spid="26" grpId="0" animBg="1"/>
      <p:bldP spid="19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re-K for Christian Schools: God Created Families to Love One Another by Slidesgo">
  <a:themeElements>
    <a:clrScheme name="Simple Light">
      <a:dk1>
        <a:srgbClr val="10475C"/>
      </a:dk1>
      <a:lt1>
        <a:srgbClr val="FFA3A4"/>
      </a:lt1>
      <a:dk2>
        <a:srgbClr val="2C6076"/>
      </a:dk2>
      <a:lt2>
        <a:srgbClr val="FFF9DE"/>
      </a:lt2>
      <a:accent1>
        <a:srgbClr val="709FA5"/>
      </a:accent1>
      <a:accent2>
        <a:srgbClr val="FF5252"/>
      </a:accent2>
      <a:accent3>
        <a:srgbClr val="FFCE43"/>
      </a:accent3>
      <a:accent4>
        <a:srgbClr val="66C6B9"/>
      </a:accent4>
      <a:accent5>
        <a:srgbClr val="721F1F"/>
      </a:accent5>
      <a:accent6>
        <a:srgbClr val="723737"/>
      </a:accent6>
      <a:hlink>
        <a:srgbClr val="1047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422</Words>
  <Application>Microsoft Office PowerPoint</Application>
  <PresentationFormat>Custom</PresentationFormat>
  <Paragraphs>90</Paragraphs>
  <Slides>25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52" baseType="lpstr">
      <vt:lpstr>等线</vt:lpstr>
      <vt:lpstr>等线 Light</vt:lpstr>
      <vt:lpstr>微软雅黑</vt:lpstr>
      <vt:lpstr>宋体</vt:lpstr>
      <vt:lpstr>华文彩云</vt:lpstr>
      <vt:lpstr>Anaheim</vt:lpstr>
      <vt:lpstr>Annie Use Your Telescope</vt:lpstr>
      <vt:lpstr>Arial</vt:lpstr>
      <vt:lpstr>Bebas Neue</vt:lpstr>
      <vt:lpstr>Calibri</vt:lpstr>
      <vt:lpstr>Comic Sans MS</vt:lpstr>
      <vt:lpstr>Dosis</vt:lpstr>
      <vt:lpstr>Exo</vt:lpstr>
      <vt:lpstr>Fira Sans Extra Condensed Medium</vt:lpstr>
      <vt:lpstr>Helvetica</vt:lpstr>
      <vt:lpstr>Lato</vt:lpstr>
      <vt:lpstr>Open Sans</vt:lpstr>
      <vt:lpstr>Quicksand</vt:lpstr>
      <vt:lpstr>Roboto Condensed Light</vt:lpstr>
      <vt:lpstr>RocknRoll One</vt:lpstr>
      <vt:lpstr>Source Sans Pro</vt:lpstr>
      <vt:lpstr>Times New Roman</vt:lpstr>
      <vt:lpstr>Titan One</vt:lpstr>
      <vt:lpstr>Office Theme</vt:lpstr>
      <vt:lpstr>Math Subject for Middle School - 7th Grade: Ratio, Proportion and Percent by Slidesgo</vt:lpstr>
      <vt:lpstr>千图网拥有20W+精美PPT模板 更多PPT模板下载至：www.58pic.com/office/ppt​​</vt:lpstr>
      <vt:lpstr>Pre-K for Christian Schools: God Created Families to Love One Another by Slidesgo</vt:lpstr>
      <vt:lpstr>PowerPoint Presentation</vt:lpstr>
      <vt:lpstr>Toán KI- LÔ- MÉT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 0354473852</dc:creator>
  <cp:lastModifiedBy>Administrator</cp:lastModifiedBy>
  <cp:revision>114</cp:revision>
  <dcterms:modified xsi:type="dcterms:W3CDTF">2022-01-15T13:08:31Z</dcterms:modified>
</cp:coreProperties>
</file>